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d252f2ec0842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c60107171b45de"/>
  </p:sldMasterIdLst>
  <p:sldIdLst>
    <p:sldId xmlns:r="http://schemas.openxmlformats.org/officeDocument/2006/relationships" id="256" r:id="Rc587541f8ee44955"/>
    <p:sldId xmlns:r="http://schemas.openxmlformats.org/officeDocument/2006/relationships" id="257" r:id="R082ac59c1d544e9c"/>
    <p:sldId xmlns:r="http://schemas.openxmlformats.org/officeDocument/2006/relationships" id="258" r:id="R5e4aa3a6b80242cb"/>
    <p:sldId xmlns:r="http://schemas.openxmlformats.org/officeDocument/2006/relationships" id="259" r:id="R6b976e5afb0f41cc"/>
    <p:sldId xmlns:r="http://schemas.openxmlformats.org/officeDocument/2006/relationships" id="260" r:id="Ref999bc6b3c8495c"/>
    <p:sldId xmlns:r="http://schemas.openxmlformats.org/officeDocument/2006/relationships" id="261" r:id="R91ba026484f34ac5"/>
    <p:sldId xmlns:r="http://schemas.openxmlformats.org/officeDocument/2006/relationships" id="262" r:id="Rbac368d5ee5f44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c60107171b45de" /><Relationship Type="http://schemas.openxmlformats.org/officeDocument/2006/relationships/slide" Target="/ppt/slides/slide1.xml" Id="Rc587541f8ee44955" /><Relationship Type="http://schemas.openxmlformats.org/officeDocument/2006/relationships/slide" Target="/ppt/slides/slide2.xml" Id="R082ac59c1d544e9c" /><Relationship Type="http://schemas.openxmlformats.org/officeDocument/2006/relationships/slide" Target="/ppt/slides/slide3.xml" Id="R5e4aa3a6b80242cb" /><Relationship Type="http://schemas.openxmlformats.org/officeDocument/2006/relationships/slide" Target="/ppt/slides/slide4.xml" Id="R6b976e5afb0f41cc" /><Relationship Type="http://schemas.openxmlformats.org/officeDocument/2006/relationships/slide" Target="/ppt/slides/slide5.xml" Id="Ref999bc6b3c8495c" /><Relationship Type="http://schemas.openxmlformats.org/officeDocument/2006/relationships/slide" Target="/ppt/slides/slide6.xml" Id="R91ba026484f34ac5" /><Relationship Type="http://schemas.openxmlformats.org/officeDocument/2006/relationships/slide" Target="/ppt/slides/slide7.xml" Id="Rbac368d5ee5f44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89ba7002df4f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5e669547c4a24" /><Relationship Type="http://schemas.openxmlformats.org/officeDocument/2006/relationships/theme" Target="/ppt/slideMasters/theme/theme1.xml" Id="R05aae2b5eaba4d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95e669547c4a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339e738ba41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c93c2611346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328265d704f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f969e165d40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fba98a75744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a3689e2b146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1dfeeb28b48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VENA FRITIDSEIENDOM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FRITIDSEIENDOM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VENA FRITIDSEIENDOM AS ble etablert [år] og holder til i Vinstra.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FRITIDSEIENDOM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FRITIDSEIENDOM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FRITIDSEIENDOM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43 897 953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423 656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−3 889 825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117 196 739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253 631 717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FRITIDSEIENDOM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TINDE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FRITIDSEIENDOM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Lomovegen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28 44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963 024 746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FRITIDSEIENDOM AS</a:t>
            </a:r>
          </a:p>
        </p:txBody>
      </p:sp>
    </p:spTree>
  </p:cSld>
  <p:clrMapOvr>
    <a:masterClrMapping xmlns:a="http://schemas.openxmlformats.org/drawingml/2006/main"/>
  </p:clrMapOvr>
</p:sld>
</file>