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1965b7d5784471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deb9ffa86064da2"/>
  </p:sldMasterIdLst>
  <p:sldIdLst>
    <p:sldId xmlns:r="http://schemas.openxmlformats.org/officeDocument/2006/relationships" id="256" r:id="Ra4f248044ade4c93"/>
    <p:sldId xmlns:r="http://schemas.openxmlformats.org/officeDocument/2006/relationships" id="257" r:id="R9d24c5e4e9da4be1"/>
    <p:sldId xmlns:r="http://schemas.openxmlformats.org/officeDocument/2006/relationships" id="258" r:id="R6725175b56c340c7"/>
    <p:sldId xmlns:r="http://schemas.openxmlformats.org/officeDocument/2006/relationships" id="259" r:id="R3c9d55a0f80245e0"/>
    <p:sldId xmlns:r="http://schemas.openxmlformats.org/officeDocument/2006/relationships" id="260" r:id="Rcde231017cff4159"/>
    <p:sldId xmlns:r="http://schemas.openxmlformats.org/officeDocument/2006/relationships" id="261" r:id="R0883a01cdb4141e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eb9ffa86064da2" /><Relationship Type="http://schemas.openxmlformats.org/officeDocument/2006/relationships/slide" Target="/ppt/slides/slide1.xml" Id="Ra4f248044ade4c93" /><Relationship Type="http://schemas.openxmlformats.org/officeDocument/2006/relationships/slide" Target="/ppt/slides/slide2.xml" Id="R9d24c5e4e9da4be1" /><Relationship Type="http://schemas.openxmlformats.org/officeDocument/2006/relationships/slide" Target="/ppt/slides/slide3.xml" Id="R6725175b56c340c7" /><Relationship Type="http://schemas.openxmlformats.org/officeDocument/2006/relationships/slide" Target="/ppt/slides/slide4.xml" Id="R3c9d55a0f80245e0" /><Relationship Type="http://schemas.openxmlformats.org/officeDocument/2006/relationships/slide" Target="/ppt/slides/slide5.xml" Id="Rcde231017cff4159" /><Relationship Type="http://schemas.openxmlformats.org/officeDocument/2006/relationships/slide" Target="/ppt/slides/slide6.xml" Id="R0883a01cdb4141e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6dd4fc38ba54c1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6210d7f53047e1" /><Relationship Type="http://schemas.openxmlformats.org/officeDocument/2006/relationships/theme" Target="/ppt/slideMasters/theme/theme1.xml" Id="Rf62bedca49214dc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b6210d7f53047e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4a3175c8fc413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5ddd17e1fa4fa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4210cd7296413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cfea20279c44c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476186c85b43b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0b265a14b04b9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SKOGSELSKAPET I OSLO OG AKERSHUS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SKOGSELSKAPET I OSLO OG AKERSHUS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SKOGSELSKAPET I OSLO OG AKERSHUS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SKOGSELSKAPET I OSLO OG AKERSHUS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SKOGSELSKAPET I OSLO OG AKERSHUS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SKOGSELSKAPET I OSLO OG AKERSHUS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2022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2 288 194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−790 399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−3 117 636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35 527 463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36 082 106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SKOGSELSKAPET I OSLO OG AKERSHUS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Wergelandsveien 23B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haavard@skogselskapet.no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963 035 950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SKOGSELSKAPET I OSLO OG AKERSHUS</a:t>
            </a:r>
          </a:p>
        </p:txBody>
      </p:sp>
    </p:spTree>
  </p:cSld>
  <p:clrMapOvr>
    <a:masterClrMapping xmlns:a="http://schemas.openxmlformats.org/drawingml/2006/main"/>
  </p:clrMapOvr>
</p:sld>
</file>