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9bb42b256740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4d6ab1742e4305"/>
  </p:sldMasterIdLst>
  <p:sldIdLst>
    <p:sldId xmlns:r="http://schemas.openxmlformats.org/officeDocument/2006/relationships" id="256" r:id="R43c41cfb73144b5b"/>
    <p:sldId xmlns:r="http://schemas.openxmlformats.org/officeDocument/2006/relationships" id="257" r:id="Rbd2c5960fd7a48bc"/>
    <p:sldId xmlns:r="http://schemas.openxmlformats.org/officeDocument/2006/relationships" id="258" r:id="R106722e0cee84e78"/>
    <p:sldId xmlns:r="http://schemas.openxmlformats.org/officeDocument/2006/relationships" id="259" r:id="Rca787d5a82b94192"/>
    <p:sldId xmlns:r="http://schemas.openxmlformats.org/officeDocument/2006/relationships" id="260" r:id="R571e0a23616f49b8"/>
    <p:sldId xmlns:r="http://schemas.openxmlformats.org/officeDocument/2006/relationships" id="261" r:id="Rfa5068cdc6b147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4d6ab1742e4305" /><Relationship Type="http://schemas.openxmlformats.org/officeDocument/2006/relationships/slide" Target="/ppt/slides/slide1.xml" Id="R43c41cfb73144b5b" /><Relationship Type="http://schemas.openxmlformats.org/officeDocument/2006/relationships/slide" Target="/ppt/slides/slide2.xml" Id="Rbd2c5960fd7a48bc" /><Relationship Type="http://schemas.openxmlformats.org/officeDocument/2006/relationships/slide" Target="/ppt/slides/slide3.xml" Id="R106722e0cee84e78" /><Relationship Type="http://schemas.openxmlformats.org/officeDocument/2006/relationships/slide" Target="/ppt/slides/slide4.xml" Id="Rca787d5a82b94192" /><Relationship Type="http://schemas.openxmlformats.org/officeDocument/2006/relationships/slide" Target="/ppt/slides/slide5.xml" Id="R571e0a23616f49b8" /><Relationship Type="http://schemas.openxmlformats.org/officeDocument/2006/relationships/slide" Target="/ppt/slides/slide6.xml" Id="Rfa5068cdc6b147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b7eed6528340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570fc646c49d8" /><Relationship Type="http://schemas.openxmlformats.org/officeDocument/2006/relationships/theme" Target="/ppt/slideMasters/theme/theme1.xml" Id="Rd46585bbd3ff43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7570fc646c49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de883bfb245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6592e50a74a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b8e5b02cf44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92deac4a84c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8f4af0fc646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fad9c868642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Kiellands 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erik@myhrer.com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963 070 365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