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65279d8eb5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ff6afd402435d"/>
  </p:sldMasterIdLst>
  <p:sldIdLst>
    <p:sldId xmlns:r="http://schemas.openxmlformats.org/officeDocument/2006/relationships" id="256" r:id="R205c63672db74a7b"/>
    <p:sldId xmlns:r="http://schemas.openxmlformats.org/officeDocument/2006/relationships" id="257" r:id="Raf16c3368fc9498f"/>
    <p:sldId xmlns:r="http://schemas.openxmlformats.org/officeDocument/2006/relationships" id="258" r:id="Rafdb8e2385ef430e"/>
    <p:sldId xmlns:r="http://schemas.openxmlformats.org/officeDocument/2006/relationships" id="259" r:id="R24fb913a79bb4231"/>
    <p:sldId xmlns:r="http://schemas.openxmlformats.org/officeDocument/2006/relationships" id="260" r:id="Ref3dd47e28954bd3"/>
    <p:sldId xmlns:r="http://schemas.openxmlformats.org/officeDocument/2006/relationships" id="261" r:id="R122feac628644586"/>
    <p:sldId xmlns:r="http://schemas.openxmlformats.org/officeDocument/2006/relationships" id="262" r:id="R92ee63386665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ff6afd402435d" /><Relationship Type="http://schemas.openxmlformats.org/officeDocument/2006/relationships/slide" Target="/ppt/slides/slide1.xml" Id="R205c63672db74a7b" /><Relationship Type="http://schemas.openxmlformats.org/officeDocument/2006/relationships/slide" Target="/ppt/slides/slide2.xml" Id="Raf16c3368fc9498f" /><Relationship Type="http://schemas.openxmlformats.org/officeDocument/2006/relationships/slide" Target="/ppt/slides/slide3.xml" Id="Rafdb8e2385ef430e" /><Relationship Type="http://schemas.openxmlformats.org/officeDocument/2006/relationships/slide" Target="/ppt/slides/slide4.xml" Id="R24fb913a79bb4231" /><Relationship Type="http://schemas.openxmlformats.org/officeDocument/2006/relationships/slide" Target="/ppt/slides/slide5.xml" Id="Ref3dd47e28954bd3" /><Relationship Type="http://schemas.openxmlformats.org/officeDocument/2006/relationships/slide" Target="/ppt/slides/slide6.xml" Id="R122feac628644586" /><Relationship Type="http://schemas.openxmlformats.org/officeDocument/2006/relationships/slide" Target="/ppt/slides/slide7.xml" Id="R92ee63386665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cfb4536eeb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9935e7ec74371" /><Relationship Type="http://schemas.openxmlformats.org/officeDocument/2006/relationships/theme" Target="/ppt/slideMasters/theme/theme1.xml" Id="R3e80f459adbc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f9935e7ec7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876a6f82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1cca7914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72e3204942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d2adc594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f007b7a7244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819f0c144a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dd12fac694a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2 299 647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MYHRER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Kiellands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erik@myhrer.com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963 070 365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INVEST AS</a:t>
            </a:r>
          </a:p>
        </p:txBody>
      </p:sp>
    </p:spTree>
  </p:cSld>
  <p:clrMapOvr>
    <a:masterClrMapping xmlns:a="http://schemas.openxmlformats.org/drawingml/2006/main"/>
  </p:clrMapOvr>
</p:sld>
</file>