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5286f9834242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f2003f13f74a35"/>
  </p:sldMasterIdLst>
  <p:sldIdLst>
    <p:sldId xmlns:r="http://schemas.openxmlformats.org/officeDocument/2006/relationships" id="256" r:id="R040f73c2eaa04fe5"/>
    <p:sldId xmlns:r="http://schemas.openxmlformats.org/officeDocument/2006/relationships" id="257" r:id="Ra0a76948d9f54c57"/>
    <p:sldId xmlns:r="http://schemas.openxmlformats.org/officeDocument/2006/relationships" id="258" r:id="R270767d7269e410c"/>
    <p:sldId xmlns:r="http://schemas.openxmlformats.org/officeDocument/2006/relationships" id="259" r:id="Ra02b4bcf17ca44ab"/>
    <p:sldId xmlns:r="http://schemas.openxmlformats.org/officeDocument/2006/relationships" id="260" r:id="Rfc8fd7e79cf84d87"/>
    <p:sldId xmlns:r="http://schemas.openxmlformats.org/officeDocument/2006/relationships" id="261" r:id="R14545923562c45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f2003f13f74a35" /><Relationship Type="http://schemas.openxmlformats.org/officeDocument/2006/relationships/slide" Target="/ppt/slides/slide1.xml" Id="R040f73c2eaa04fe5" /><Relationship Type="http://schemas.openxmlformats.org/officeDocument/2006/relationships/slide" Target="/ppt/slides/slide2.xml" Id="Ra0a76948d9f54c57" /><Relationship Type="http://schemas.openxmlformats.org/officeDocument/2006/relationships/slide" Target="/ppt/slides/slide3.xml" Id="R270767d7269e410c" /><Relationship Type="http://schemas.openxmlformats.org/officeDocument/2006/relationships/slide" Target="/ppt/slides/slide4.xml" Id="Ra02b4bcf17ca44ab" /><Relationship Type="http://schemas.openxmlformats.org/officeDocument/2006/relationships/slide" Target="/ppt/slides/slide5.xml" Id="Rfc8fd7e79cf84d87" /><Relationship Type="http://schemas.openxmlformats.org/officeDocument/2006/relationships/slide" Target="/ppt/slides/slide6.xml" Id="R14545923562c45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ad4195e574d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3143cf1424bcb" /><Relationship Type="http://schemas.openxmlformats.org/officeDocument/2006/relationships/theme" Target="/ppt/slideMasters/theme/theme1.xml" Id="Rbad45307c48548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03143cf1424b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1025276f741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53bdb5b6141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4dc7bdb894e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da45317254f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5c2b2e4d946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f5ff6d52941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OPUS AUTOMOBIL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AUTOMOBIL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OPUS AUTOMOBIL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AUTOMOBIL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AUTOMOBIL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AUTOMOBIL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HOUM KARSTEN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HOUM MARIUS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HOUM NICOLAI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AUTOMOBIL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963 089 821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AUTOMOBIL AS</a:t>
            </a:r>
          </a:p>
        </p:txBody>
      </p:sp>
    </p:spTree>
  </p:cSld>
  <p:clrMapOvr>
    <a:masterClrMapping xmlns:a="http://schemas.openxmlformats.org/drawingml/2006/main"/>
  </p:clrMapOvr>
</p:sld>
</file>