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8e0ab5b7b4b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bbc5699364de5"/>
  </p:sldMasterIdLst>
  <p:sldIdLst>
    <p:sldId xmlns:r="http://schemas.openxmlformats.org/officeDocument/2006/relationships" id="256" r:id="R865cb489fae0447c"/>
    <p:sldId xmlns:r="http://schemas.openxmlformats.org/officeDocument/2006/relationships" id="257" r:id="Rc5db38ab17e94812"/>
    <p:sldId xmlns:r="http://schemas.openxmlformats.org/officeDocument/2006/relationships" id="258" r:id="Rd1e99e51debe444a"/>
    <p:sldId xmlns:r="http://schemas.openxmlformats.org/officeDocument/2006/relationships" id="259" r:id="R86acb6466eb94e73"/>
    <p:sldId xmlns:r="http://schemas.openxmlformats.org/officeDocument/2006/relationships" id="260" r:id="R74acf84486974ea0"/>
    <p:sldId xmlns:r="http://schemas.openxmlformats.org/officeDocument/2006/relationships" id="261" r:id="R3d6d56552a4a4eb9"/>
    <p:sldId xmlns:r="http://schemas.openxmlformats.org/officeDocument/2006/relationships" id="262" r:id="R0b6b87ffe703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bbc5699364de5" /><Relationship Type="http://schemas.openxmlformats.org/officeDocument/2006/relationships/slide" Target="/ppt/slides/slide1.xml" Id="R865cb489fae0447c" /><Relationship Type="http://schemas.openxmlformats.org/officeDocument/2006/relationships/slide" Target="/ppt/slides/slide2.xml" Id="Rc5db38ab17e94812" /><Relationship Type="http://schemas.openxmlformats.org/officeDocument/2006/relationships/slide" Target="/ppt/slides/slide3.xml" Id="Rd1e99e51debe444a" /><Relationship Type="http://schemas.openxmlformats.org/officeDocument/2006/relationships/slide" Target="/ppt/slides/slide4.xml" Id="R86acb6466eb94e73" /><Relationship Type="http://schemas.openxmlformats.org/officeDocument/2006/relationships/slide" Target="/ppt/slides/slide5.xml" Id="R74acf84486974ea0" /><Relationship Type="http://schemas.openxmlformats.org/officeDocument/2006/relationships/slide" Target="/ppt/slides/slide6.xml" Id="R3d6d56552a4a4eb9" /><Relationship Type="http://schemas.openxmlformats.org/officeDocument/2006/relationships/slide" Target="/ppt/slides/slide7.xml" Id="R0b6b87ffe703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4f6112c35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ee205e834e1b" /><Relationship Type="http://schemas.openxmlformats.org/officeDocument/2006/relationships/theme" Target="/ppt/slideMasters/theme/theme1.xml" Id="Rfa642529d610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8ee205e83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4db0c602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de0fd96d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fc1e708d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3379baf1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fe2a7395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40f5db18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1b8fb0f68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MELLEM 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NES INVEST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90 714 394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90 924 946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borre@mellemnes.no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963 123 345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MELLEM NES INVEST AS</a:t>
            </a:r>
          </a:p>
        </p:txBody>
      </p:sp>
    </p:spTree>
  </p:cSld>
  <p:clrMapOvr>
    <a:masterClrMapping xmlns:a="http://schemas.openxmlformats.org/drawingml/2006/main"/>
  </p:clrMapOvr>
</p:sld>
</file>