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f6bb91811c46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42e3297d9d4d6b"/>
  </p:sldMasterIdLst>
  <p:sldIdLst>
    <p:sldId xmlns:r="http://schemas.openxmlformats.org/officeDocument/2006/relationships" id="256" r:id="R489c480036cd4d91"/>
    <p:sldId xmlns:r="http://schemas.openxmlformats.org/officeDocument/2006/relationships" id="257" r:id="R3ea9ad835f2a4298"/>
    <p:sldId xmlns:r="http://schemas.openxmlformats.org/officeDocument/2006/relationships" id="258" r:id="R772bbcef380b4991"/>
    <p:sldId xmlns:r="http://schemas.openxmlformats.org/officeDocument/2006/relationships" id="259" r:id="R0cfc0c8a9bbf4ce3"/>
    <p:sldId xmlns:r="http://schemas.openxmlformats.org/officeDocument/2006/relationships" id="260" r:id="Ra9e3363a279a44d5"/>
    <p:sldId xmlns:r="http://schemas.openxmlformats.org/officeDocument/2006/relationships" id="261" r:id="R740f426656d845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2e3297d9d4d6b" /><Relationship Type="http://schemas.openxmlformats.org/officeDocument/2006/relationships/slide" Target="/ppt/slides/slide1.xml" Id="R489c480036cd4d91" /><Relationship Type="http://schemas.openxmlformats.org/officeDocument/2006/relationships/slide" Target="/ppt/slides/slide2.xml" Id="R3ea9ad835f2a4298" /><Relationship Type="http://schemas.openxmlformats.org/officeDocument/2006/relationships/slide" Target="/ppt/slides/slide3.xml" Id="R772bbcef380b4991" /><Relationship Type="http://schemas.openxmlformats.org/officeDocument/2006/relationships/slide" Target="/ppt/slides/slide4.xml" Id="R0cfc0c8a9bbf4ce3" /><Relationship Type="http://schemas.openxmlformats.org/officeDocument/2006/relationships/slide" Target="/ppt/slides/slide5.xml" Id="Ra9e3363a279a44d5" /><Relationship Type="http://schemas.openxmlformats.org/officeDocument/2006/relationships/slide" Target="/ppt/slides/slide6.xml" Id="R740f426656d845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8faf4b722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ef27f65024c36" /><Relationship Type="http://schemas.openxmlformats.org/officeDocument/2006/relationships/theme" Target="/ppt/slideMasters/theme/theme1.xml" Id="R1970733b68874c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ef27f6502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869d2af7a44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3060393eb4e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840ef9f14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73e465a8b4e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697dd47cd4b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d2b15401f4b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COMFORTBUTIKKEN SKØYEN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COMFORTBUTIKKEN SKØYEN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COMFORTBUTIKKEN SKØYEN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COMFORTBUTIKKEN SKØYEN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COMFORTBUTIKKEN SKØYEN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COMFORTBUTIKKEN SKØYEN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06 27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www.comfortskoyen.no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963 173 784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COMFORTBUTIKKEN SKØYEN AS</a:t>
            </a:r>
          </a:p>
        </p:txBody>
      </p:sp>
    </p:spTree>
  </p:cSld>
  <p:clrMapOvr>
    <a:masterClrMapping xmlns:a="http://schemas.openxmlformats.org/drawingml/2006/main"/>
  </p:clrMapOvr>
</p:sld>
</file>