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2823f27a641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72e70ca6a48c7"/>
  </p:sldMasterIdLst>
  <p:sldIdLst>
    <p:sldId xmlns:r="http://schemas.openxmlformats.org/officeDocument/2006/relationships" id="256" r:id="R8b86e836639148f7"/>
    <p:sldId xmlns:r="http://schemas.openxmlformats.org/officeDocument/2006/relationships" id="257" r:id="R281276bf947d4f09"/>
    <p:sldId xmlns:r="http://schemas.openxmlformats.org/officeDocument/2006/relationships" id="258" r:id="R7f26869b481e4437"/>
    <p:sldId xmlns:r="http://schemas.openxmlformats.org/officeDocument/2006/relationships" id="259" r:id="Ra24b56ae41ed4e9d"/>
    <p:sldId xmlns:r="http://schemas.openxmlformats.org/officeDocument/2006/relationships" id="260" r:id="R107fa6685dd54565"/>
    <p:sldId xmlns:r="http://schemas.openxmlformats.org/officeDocument/2006/relationships" id="261" r:id="R95f49cd2e63a4073"/>
    <p:sldId xmlns:r="http://schemas.openxmlformats.org/officeDocument/2006/relationships" id="262" r:id="R581e1c35a101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72e70ca6a48c7" /><Relationship Type="http://schemas.openxmlformats.org/officeDocument/2006/relationships/slide" Target="/ppt/slides/slide1.xml" Id="R8b86e836639148f7" /><Relationship Type="http://schemas.openxmlformats.org/officeDocument/2006/relationships/slide" Target="/ppt/slides/slide2.xml" Id="R281276bf947d4f09" /><Relationship Type="http://schemas.openxmlformats.org/officeDocument/2006/relationships/slide" Target="/ppt/slides/slide3.xml" Id="R7f26869b481e4437" /><Relationship Type="http://schemas.openxmlformats.org/officeDocument/2006/relationships/slide" Target="/ppt/slides/slide4.xml" Id="Ra24b56ae41ed4e9d" /><Relationship Type="http://schemas.openxmlformats.org/officeDocument/2006/relationships/slide" Target="/ppt/slides/slide5.xml" Id="R107fa6685dd54565" /><Relationship Type="http://schemas.openxmlformats.org/officeDocument/2006/relationships/slide" Target="/ppt/slides/slide6.xml" Id="R95f49cd2e63a4073" /><Relationship Type="http://schemas.openxmlformats.org/officeDocument/2006/relationships/slide" Target="/ppt/slides/slide7.xml" Id="R581e1c35a101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1123f90b34a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1169ee7a7440d" /><Relationship Type="http://schemas.openxmlformats.org/officeDocument/2006/relationships/theme" Target="/ppt/slideMasters/theme/theme1.xml" Id="R07de868fdf6449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91169ee7a744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7d60bc302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a1d9523144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7fc59141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43746a37f44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168fdd8c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a3157842f49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a17ec82ef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COMFORTBUTIKKEN SKØYEN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COMFORTBUTIKKEN SKØYEN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41 539 400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2 999 121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2 381 179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14 053 227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FINN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ETEMI EJUP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KALSVEEN MARTIN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LØVSTAD INGER ELISABETH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AARAM LASSE AMANDUS AEN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27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www.comfortskoyen.no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963 173 784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