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c23da3e3d54d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7011f6f8bb4bc2"/>
  </p:sldMasterIdLst>
  <p:sldIdLst>
    <p:sldId xmlns:r="http://schemas.openxmlformats.org/officeDocument/2006/relationships" id="256" r:id="R1d9cebb599684bea"/>
    <p:sldId xmlns:r="http://schemas.openxmlformats.org/officeDocument/2006/relationships" id="257" r:id="R2d981a71c9c94c1c"/>
    <p:sldId xmlns:r="http://schemas.openxmlformats.org/officeDocument/2006/relationships" id="258" r:id="R6d163bbef6994dab"/>
    <p:sldId xmlns:r="http://schemas.openxmlformats.org/officeDocument/2006/relationships" id="259" r:id="Rd5f32d24f69146f7"/>
    <p:sldId xmlns:r="http://schemas.openxmlformats.org/officeDocument/2006/relationships" id="260" r:id="R6a7da9e1c4e943a5"/>
    <p:sldId xmlns:r="http://schemas.openxmlformats.org/officeDocument/2006/relationships" id="261" r:id="R443a842e21e6489d"/>
    <p:sldId xmlns:r="http://schemas.openxmlformats.org/officeDocument/2006/relationships" id="262" r:id="Rbd109e486dab41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7011f6f8bb4bc2" /><Relationship Type="http://schemas.openxmlformats.org/officeDocument/2006/relationships/slide" Target="/ppt/slides/slide1.xml" Id="R1d9cebb599684bea" /><Relationship Type="http://schemas.openxmlformats.org/officeDocument/2006/relationships/slide" Target="/ppt/slides/slide2.xml" Id="R2d981a71c9c94c1c" /><Relationship Type="http://schemas.openxmlformats.org/officeDocument/2006/relationships/slide" Target="/ppt/slides/slide3.xml" Id="R6d163bbef6994dab" /><Relationship Type="http://schemas.openxmlformats.org/officeDocument/2006/relationships/slide" Target="/ppt/slides/slide4.xml" Id="Rd5f32d24f69146f7" /><Relationship Type="http://schemas.openxmlformats.org/officeDocument/2006/relationships/slide" Target="/ppt/slides/slide5.xml" Id="R6a7da9e1c4e943a5" /><Relationship Type="http://schemas.openxmlformats.org/officeDocument/2006/relationships/slide" Target="/ppt/slides/slide6.xml" Id="R443a842e21e6489d" /><Relationship Type="http://schemas.openxmlformats.org/officeDocument/2006/relationships/slide" Target="/ppt/slides/slide7.xml" Id="Rbd109e486dab41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cdd2689564a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e83627de94f18" /><Relationship Type="http://schemas.openxmlformats.org/officeDocument/2006/relationships/theme" Target="/ppt/slideMasters/theme/theme1.xml" Id="R327984c9a7b242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de83627de94f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46d57c0ba4b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4eb8946834e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3074f37eb4f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bd61056564f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70c033cfe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9c76cac4040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5be88758048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OPPDAL SKIFER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SKIFER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OPPDAL SKIFER AS ble etablert [år] og holder til i Drivdalen.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SKIFER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SKIFER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SKIFER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2 742 772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484 443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417 483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832 561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3 635 501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SKIFER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RESTFONNA AS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RESTFONNA AS  –  48,0 %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SKIFER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Ola Sæteren, Sæterfjellvegen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7345 Drivdalen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jon.ola.saeteren@oppdal.com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963 229 313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SKIFER AS</a:t>
            </a:r>
          </a:p>
        </p:txBody>
      </p:sp>
    </p:spTree>
  </p:cSld>
  <p:clrMapOvr>
    <a:masterClrMapping xmlns:a="http://schemas.openxmlformats.org/drawingml/2006/main"/>
  </p:clrMapOvr>
</p:sld>
</file>