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3552c027a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16f9711a24f98"/>
  </p:sldMasterIdLst>
  <p:sldIdLst>
    <p:sldId xmlns:r="http://schemas.openxmlformats.org/officeDocument/2006/relationships" id="256" r:id="Rf475e70c6372441f"/>
    <p:sldId xmlns:r="http://schemas.openxmlformats.org/officeDocument/2006/relationships" id="257" r:id="R94b5ee8801bb44d2"/>
    <p:sldId xmlns:r="http://schemas.openxmlformats.org/officeDocument/2006/relationships" id="258" r:id="R1e2df8796cd24f13"/>
    <p:sldId xmlns:r="http://schemas.openxmlformats.org/officeDocument/2006/relationships" id="259" r:id="R985a9cda3093416b"/>
    <p:sldId xmlns:r="http://schemas.openxmlformats.org/officeDocument/2006/relationships" id="260" r:id="R132c5f786d55490b"/>
    <p:sldId xmlns:r="http://schemas.openxmlformats.org/officeDocument/2006/relationships" id="261" r:id="R8195bd8970a34e7d"/>
    <p:sldId xmlns:r="http://schemas.openxmlformats.org/officeDocument/2006/relationships" id="262" r:id="R191b24ed9cd2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16f9711a24f98" /><Relationship Type="http://schemas.openxmlformats.org/officeDocument/2006/relationships/slide" Target="/ppt/slides/slide1.xml" Id="Rf475e70c6372441f" /><Relationship Type="http://schemas.openxmlformats.org/officeDocument/2006/relationships/slide" Target="/ppt/slides/slide2.xml" Id="R94b5ee8801bb44d2" /><Relationship Type="http://schemas.openxmlformats.org/officeDocument/2006/relationships/slide" Target="/ppt/slides/slide3.xml" Id="R1e2df8796cd24f13" /><Relationship Type="http://schemas.openxmlformats.org/officeDocument/2006/relationships/slide" Target="/ppt/slides/slide4.xml" Id="R985a9cda3093416b" /><Relationship Type="http://schemas.openxmlformats.org/officeDocument/2006/relationships/slide" Target="/ppt/slides/slide5.xml" Id="R132c5f786d55490b" /><Relationship Type="http://schemas.openxmlformats.org/officeDocument/2006/relationships/slide" Target="/ppt/slides/slide6.xml" Id="R8195bd8970a34e7d" /><Relationship Type="http://schemas.openxmlformats.org/officeDocument/2006/relationships/slide" Target="/ppt/slides/slide7.xml" Id="R191b24ed9cd2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b538eeac9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a7a1ba6484682" /><Relationship Type="http://schemas.openxmlformats.org/officeDocument/2006/relationships/theme" Target="/ppt/slideMasters/theme/theme1.xml" Id="R2f8d863a5038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a7a1ba648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044ac198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cebc50818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aa43c367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9c5a3f4c4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f0b8cb6c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1da7082e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8cfd1f81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24 002 935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24 363 462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JENS-PETTER SØREBØ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Hvittingfossveien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61 23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