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42ae44fe0ae441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bbe81abe1b4c62"/>
  </p:sldMasterIdLst>
  <p:sldIdLst>
    <p:sldId xmlns:r="http://schemas.openxmlformats.org/officeDocument/2006/relationships" id="256" r:id="R755d41e7abcf4f5e"/>
    <p:sldId xmlns:r="http://schemas.openxmlformats.org/officeDocument/2006/relationships" id="257" r:id="Rab817de269304763"/>
    <p:sldId xmlns:r="http://schemas.openxmlformats.org/officeDocument/2006/relationships" id="258" r:id="Rcd423c680ee4441d"/>
    <p:sldId xmlns:r="http://schemas.openxmlformats.org/officeDocument/2006/relationships" id="259" r:id="R58b5610c0b444302"/>
    <p:sldId xmlns:r="http://schemas.openxmlformats.org/officeDocument/2006/relationships" id="260" r:id="Ra5809d8d77a04292"/>
    <p:sldId xmlns:r="http://schemas.openxmlformats.org/officeDocument/2006/relationships" id="261" r:id="R8ee686acf3e84599"/>
    <p:sldId xmlns:r="http://schemas.openxmlformats.org/officeDocument/2006/relationships" id="262" r:id="R9de99d41c144449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bbe81abe1b4c62" /><Relationship Type="http://schemas.openxmlformats.org/officeDocument/2006/relationships/slide" Target="/ppt/slides/slide1.xml" Id="R755d41e7abcf4f5e" /><Relationship Type="http://schemas.openxmlformats.org/officeDocument/2006/relationships/slide" Target="/ppt/slides/slide2.xml" Id="Rab817de269304763" /><Relationship Type="http://schemas.openxmlformats.org/officeDocument/2006/relationships/slide" Target="/ppt/slides/slide3.xml" Id="Rcd423c680ee4441d" /><Relationship Type="http://schemas.openxmlformats.org/officeDocument/2006/relationships/slide" Target="/ppt/slides/slide4.xml" Id="R58b5610c0b444302" /><Relationship Type="http://schemas.openxmlformats.org/officeDocument/2006/relationships/slide" Target="/ppt/slides/slide5.xml" Id="Ra5809d8d77a04292" /><Relationship Type="http://schemas.openxmlformats.org/officeDocument/2006/relationships/slide" Target="/ppt/slides/slide6.xml" Id="R8ee686acf3e84599" /><Relationship Type="http://schemas.openxmlformats.org/officeDocument/2006/relationships/slide" Target="/ppt/slides/slide7.xml" Id="R9de99d41c144449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afbfc003ad4e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28bfb8fba84c31" /><Relationship Type="http://schemas.openxmlformats.org/officeDocument/2006/relationships/theme" Target="/ppt/slideMasters/theme/theme1.xml" Id="Re7cf9b6716174a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28bfb8fba84c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505a3245c14c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d5350f54b94a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33d4aabfd049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f2bd10df6d43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e5ea24cfab47f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51fa3f079e467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34d3a6c3b94a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LILLEHAMMER KULTUR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LILLEHAMMER KULTUR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−127 033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1 728 794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14 045 818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22 222 516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 REIDAR ØIE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Odd Reidar Øie, Grønstads gate 53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2609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963 325 630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