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6c01c13d1f4f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25a3f3be3242aa"/>
  </p:sldMasterIdLst>
  <p:sldIdLst>
    <p:sldId xmlns:r="http://schemas.openxmlformats.org/officeDocument/2006/relationships" id="256" r:id="Ra5479154a1234268"/>
    <p:sldId xmlns:r="http://schemas.openxmlformats.org/officeDocument/2006/relationships" id="257" r:id="R30b243ab6f824212"/>
    <p:sldId xmlns:r="http://schemas.openxmlformats.org/officeDocument/2006/relationships" id="258" r:id="R51d25803442e4f42"/>
    <p:sldId xmlns:r="http://schemas.openxmlformats.org/officeDocument/2006/relationships" id="259" r:id="R11739de8332a435a"/>
    <p:sldId xmlns:r="http://schemas.openxmlformats.org/officeDocument/2006/relationships" id="260" r:id="R904fe1a62c5745eb"/>
    <p:sldId xmlns:r="http://schemas.openxmlformats.org/officeDocument/2006/relationships" id="261" r:id="R709657177ddb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25a3f3be3242aa" /><Relationship Type="http://schemas.openxmlformats.org/officeDocument/2006/relationships/slide" Target="/ppt/slides/slide1.xml" Id="Ra5479154a1234268" /><Relationship Type="http://schemas.openxmlformats.org/officeDocument/2006/relationships/slide" Target="/ppt/slides/slide2.xml" Id="R30b243ab6f824212" /><Relationship Type="http://schemas.openxmlformats.org/officeDocument/2006/relationships/slide" Target="/ppt/slides/slide3.xml" Id="R51d25803442e4f42" /><Relationship Type="http://schemas.openxmlformats.org/officeDocument/2006/relationships/slide" Target="/ppt/slides/slide4.xml" Id="R11739de8332a435a" /><Relationship Type="http://schemas.openxmlformats.org/officeDocument/2006/relationships/slide" Target="/ppt/slides/slide5.xml" Id="R904fe1a62c5745eb" /><Relationship Type="http://schemas.openxmlformats.org/officeDocument/2006/relationships/slide" Target="/ppt/slides/slide6.xml" Id="R709657177ddb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80f4cec654e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459596bfa4714" /><Relationship Type="http://schemas.openxmlformats.org/officeDocument/2006/relationships/theme" Target="/ppt/slideMasters/theme/theme1.xml" Id="R2fa681bdd8584c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5459596bfa47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66e4b41bc47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cbcc180b9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6a1de3c09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ccd12465a43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ad710abfc4f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e95103426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BEITOSTØLEN PROSJEKTUTVIKLING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BEITOSTØLEN PROSJEKTUTVIKLING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CORPORATE HOLDING AS  –  89,0 %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REIDULFF ATLE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ADOLFSEN MONA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BERRYKATE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HAGH ANN-HELEN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KENCO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963 350 813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PROSJEKTUTVIKLING AS</a:t>
            </a:r>
          </a:p>
        </p:txBody>
      </p:sp>
    </p:spTree>
  </p:cSld>
  <p:clrMapOvr>
    <a:masterClrMapping xmlns:a="http://schemas.openxmlformats.org/drawingml/2006/main"/>
  </p:clrMapOvr>
</p:sld>
</file>