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fbe41cfb0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164418dee4296"/>
  </p:sldMasterIdLst>
  <p:sldIdLst>
    <p:sldId xmlns:r="http://schemas.openxmlformats.org/officeDocument/2006/relationships" id="256" r:id="R6dabd387eedf4f75"/>
    <p:sldId xmlns:r="http://schemas.openxmlformats.org/officeDocument/2006/relationships" id="257" r:id="R79f935296fa34aeb"/>
    <p:sldId xmlns:r="http://schemas.openxmlformats.org/officeDocument/2006/relationships" id="258" r:id="R40d67100d8ef4d39"/>
    <p:sldId xmlns:r="http://schemas.openxmlformats.org/officeDocument/2006/relationships" id="259" r:id="Rd7b4f42f5e56481a"/>
    <p:sldId xmlns:r="http://schemas.openxmlformats.org/officeDocument/2006/relationships" id="260" r:id="R4224bcaf8b6a4683"/>
    <p:sldId xmlns:r="http://schemas.openxmlformats.org/officeDocument/2006/relationships" id="261" r:id="R3d2b3c62f9284ec8"/>
    <p:sldId xmlns:r="http://schemas.openxmlformats.org/officeDocument/2006/relationships" id="262" r:id="R1fb96f3ed581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164418dee4296" /><Relationship Type="http://schemas.openxmlformats.org/officeDocument/2006/relationships/slide" Target="/ppt/slides/slide1.xml" Id="R6dabd387eedf4f75" /><Relationship Type="http://schemas.openxmlformats.org/officeDocument/2006/relationships/slide" Target="/ppt/slides/slide2.xml" Id="R79f935296fa34aeb" /><Relationship Type="http://schemas.openxmlformats.org/officeDocument/2006/relationships/slide" Target="/ppt/slides/slide3.xml" Id="R40d67100d8ef4d39" /><Relationship Type="http://schemas.openxmlformats.org/officeDocument/2006/relationships/slide" Target="/ppt/slides/slide4.xml" Id="Rd7b4f42f5e56481a" /><Relationship Type="http://schemas.openxmlformats.org/officeDocument/2006/relationships/slide" Target="/ppt/slides/slide5.xml" Id="R4224bcaf8b6a4683" /><Relationship Type="http://schemas.openxmlformats.org/officeDocument/2006/relationships/slide" Target="/ppt/slides/slide6.xml" Id="R3d2b3c62f9284ec8" /><Relationship Type="http://schemas.openxmlformats.org/officeDocument/2006/relationships/slide" Target="/ppt/slides/slide7.xml" Id="R1fb96f3ed581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7f1d81297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930500e104da2" /><Relationship Type="http://schemas.openxmlformats.org/officeDocument/2006/relationships/theme" Target="/ppt/slideMasters/theme/theme1.xml" Id="Raf0e3cb1b2ad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930500e104d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51429a649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64ee5e992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95dd24011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2b5f4b053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38f6f82d2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c719b7ddf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4c016646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