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38ff0dc3a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8db564efb4740"/>
  </p:sldMasterIdLst>
  <p:sldIdLst>
    <p:sldId xmlns:r="http://schemas.openxmlformats.org/officeDocument/2006/relationships" id="256" r:id="R03e1ced30c0a461e"/>
    <p:sldId xmlns:r="http://schemas.openxmlformats.org/officeDocument/2006/relationships" id="257" r:id="R73024147c9034a1a"/>
    <p:sldId xmlns:r="http://schemas.openxmlformats.org/officeDocument/2006/relationships" id="258" r:id="R83ec2815027d4533"/>
    <p:sldId xmlns:r="http://schemas.openxmlformats.org/officeDocument/2006/relationships" id="259" r:id="Re372dc9fc1c74273"/>
    <p:sldId xmlns:r="http://schemas.openxmlformats.org/officeDocument/2006/relationships" id="260" r:id="R02ebe23514c24e1e"/>
    <p:sldId xmlns:r="http://schemas.openxmlformats.org/officeDocument/2006/relationships" id="261" r:id="R6f9c4f709d514117"/>
    <p:sldId xmlns:r="http://schemas.openxmlformats.org/officeDocument/2006/relationships" id="262" r:id="R977c18500f32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8db564efb4740" /><Relationship Type="http://schemas.openxmlformats.org/officeDocument/2006/relationships/slide" Target="/ppt/slides/slide1.xml" Id="R03e1ced30c0a461e" /><Relationship Type="http://schemas.openxmlformats.org/officeDocument/2006/relationships/slide" Target="/ppt/slides/slide2.xml" Id="R73024147c9034a1a" /><Relationship Type="http://schemas.openxmlformats.org/officeDocument/2006/relationships/slide" Target="/ppt/slides/slide3.xml" Id="R83ec2815027d4533" /><Relationship Type="http://schemas.openxmlformats.org/officeDocument/2006/relationships/slide" Target="/ppt/slides/slide4.xml" Id="Re372dc9fc1c74273" /><Relationship Type="http://schemas.openxmlformats.org/officeDocument/2006/relationships/slide" Target="/ppt/slides/slide5.xml" Id="R02ebe23514c24e1e" /><Relationship Type="http://schemas.openxmlformats.org/officeDocument/2006/relationships/slide" Target="/ppt/slides/slide6.xml" Id="R6f9c4f709d514117" /><Relationship Type="http://schemas.openxmlformats.org/officeDocument/2006/relationships/slide" Target="/ppt/slides/slide7.xml" Id="R977c18500f32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2c2abea1c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d62206154600" /><Relationship Type="http://schemas.openxmlformats.org/officeDocument/2006/relationships/theme" Target="/ppt/slideMasters/theme/theme1.xml" Id="R563707fb2f6e44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1d6220615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d823df60b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65116d849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eaed8cd4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407d3e0b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d5ca45b48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72959745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0d7c0baa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PEDAGO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PEDAGO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78 845 555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90 749 004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91 615 568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MONSEN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ARONSENMONSEN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31-33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9261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28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963 457 774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PEDAGO AS</a:t>
            </a:r>
          </a:p>
        </p:txBody>
      </p:sp>
    </p:spTree>
  </p:cSld>
  <p:clrMapOvr>
    <a:masterClrMapping xmlns:a="http://schemas.openxmlformats.org/drawingml/2006/main"/>
  </p:clrMapOvr>
</p:sld>
</file>