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6c04e4403b45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77a4c6751b4517"/>
  </p:sldMasterIdLst>
  <p:sldIdLst>
    <p:sldId xmlns:r="http://schemas.openxmlformats.org/officeDocument/2006/relationships" id="256" r:id="Ra88d7c5619764d8b"/>
    <p:sldId xmlns:r="http://schemas.openxmlformats.org/officeDocument/2006/relationships" id="257" r:id="R301498cb9e1349dc"/>
    <p:sldId xmlns:r="http://schemas.openxmlformats.org/officeDocument/2006/relationships" id="258" r:id="R3d0142e253c04442"/>
    <p:sldId xmlns:r="http://schemas.openxmlformats.org/officeDocument/2006/relationships" id="259" r:id="Rb034f78ad09a483e"/>
    <p:sldId xmlns:r="http://schemas.openxmlformats.org/officeDocument/2006/relationships" id="260" r:id="R1846ebf858dc4f6c"/>
    <p:sldId xmlns:r="http://schemas.openxmlformats.org/officeDocument/2006/relationships" id="261" r:id="R7168c4809dcd4024"/>
    <p:sldId xmlns:r="http://schemas.openxmlformats.org/officeDocument/2006/relationships" id="262" r:id="Rc5d09e3c3e9044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7a4c6751b4517" /><Relationship Type="http://schemas.openxmlformats.org/officeDocument/2006/relationships/slide" Target="/ppt/slides/slide1.xml" Id="Ra88d7c5619764d8b" /><Relationship Type="http://schemas.openxmlformats.org/officeDocument/2006/relationships/slide" Target="/ppt/slides/slide2.xml" Id="R301498cb9e1349dc" /><Relationship Type="http://schemas.openxmlformats.org/officeDocument/2006/relationships/slide" Target="/ppt/slides/slide3.xml" Id="R3d0142e253c04442" /><Relationship Type="http://schemas.openxmlformats.org/officeDocument/2006/relationships/slide" Target="/ppt/slides/slide4.xml" Id="Rb034f78ad09a483e" /><Relationship Type="http://schemas.openxmlformats.org/officeDocument/2006/relationships/slide" Target="/ppt/slides/slide5.xml" Id="R1846ebf858dc4f6c" /><Relationship Type="http://schemas.openxmlformats.org/officeDocument/2006/relationships/slide" Target="/ppt/slides/slide6.xml" Id="R7168c4809dcd4024" /><Relationship Type="http://schemas.openxmlformats.org/officeDocument/2006/relationships/slide" Target="/ppt/slides/slide7.xml" Id="Rc5d09e3c3e9044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7b88fff6549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9d81d5f444d44" /><Relationship Type="http://schemas.openxmlformats.org/officeDocument/2006/relationships/theme" Target="/ppt/slideMasters/theme/theme1.xml" Id="Rcc7f1c30e89c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f9d81d5f44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56e807ebb47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b8ad4c62749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ce970df2b47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a5b699f334b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e8668e2324f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85c8f66884b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24aa6858b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ULLEVÅL STADION 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ULLEVÅL STADION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 STADION OPTIKK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ULLEVÅL STADION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ULLEVÅL STADION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ULLEVÅL STADION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5 721 091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−955 238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−1 204 985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−1 670 123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ULLEVÅL STADION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GEORG TIEMROTH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ULLEVÅL STADION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18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963 474 113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ULLEVÅL STADION OPTIKK AS</a:t>
            </a:r>
          </a:p>
        </p:txBody>
      </p:sp>
    </p:spTree>
  </p:cSld>
  <p:clrMapOvr>
    <a:masterClrMapping xmlns:a="http://schemas.openxmlformats.org/drawingml/2006/main"/>
  </p:clrMapOvr>
</p:sld>
</file>