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cd6060479d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c211a61de425f"/>
  </p:sldMasterIdLst>
  <p:sldIdLst>
    <p:sldId xmlns:r="http://schemas.openxmlformats.org/officeDocument/2006/relationships" id="256" r:id="R2d1ac9f6d79c4744"/>
    <p:sldId xmlns:r="http://schemas.openxmlformats.org/officeDocument/2006/relationships" id="257" r:id="R481f0a2201d6451c"/>
    <p:sldId xmlns:r="http://schemas.openxmlformats.org/officeDocument/2006/relationships" id="258" r:id="R88c002c76aae4a52"/>
    <p:sldId xmlns:r="http://schemas.openxmlformats.org/officeDocument/2006/relationships" id="259" r:id="R8352137723dc475a"/>
    <p:sldId xmlns:r="http://schemas.openxmlformats.org/officeDocument/2006/relationships" id="260" r:id="Rcf7c927331a7491e"/>
    <p:sldId xmlns:r="http://schemas.openxmlformats.org/officeDocument/2006/relationships" id="261" r:id="R7d8e8d012d13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c211a61de425f" /><Relationship Type="http://schemas.openxmlformats.org/officeDocument/2006/relationships/slide" Target="/ppt/slides/slide1.xml" Id="R2d1ac9f6d79c4744" /><Relationship Type="http://schemas.openxmlformats.org/officeDocument/2006/relationships/slide" Target="/ppt/slides/slide2.xml" Id="R481f0a2201d6451c" /><Relationship Type="http://schemas.openxmlformats.org/officeDocument/2006/relationships/slide" Target="/ppt/slides/slide3.xml" Id="R88c002c76aae4a52" /><Relationship Type="http://schemas.openxmlformats.org/officeDocument/2006/relationships/slide" Target="/ppt/slides/slide4.xml" Id="R8352137723dc475a" /><Relationship Type="http://schemas.openxmlformats.org/officeDocument/2006/relationships/slide" Target="/ppt/slides/slide5.xml" Id="Rcf7c927331a7491e" /><Relationship Type="http://schemas.openxmlformats.org/officeDocument/2006/relationships/slide" Target="/ppt/slides/slide6.xml" Id="R7d8e8d012d13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c3dd335bd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4a607ec954914" /><Relationship Type="http://schemas.openxmlformats.org/officeDocument/2006/relationships/theme" Target="/ppt/slideMasters/theme/theme1.xml" Id="Re2031907f2fe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e4a607ec9549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409c826c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41d8011d7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5daec48d4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e4eb8ec8c4b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2454752cf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bc1d1a48c4d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NORD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BRÅTHEN BÅRD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IVERSEN LISE LOTTE 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963 484 445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NORD AS</a:t>
            </a:r>
          </a:p>
        </p:txBody>
      </p:sp>
    </p:spTree>
  </p:cSld>
  <p:clrMapOvr>
    <a:masterClrMapping xmlns:a="http://schemas.openxmlformats.org/drawingml/2006/main"/>
  </p:clrMapOvr>
</p:sld>
</file>