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77b7b26834f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f0db0b4b5b4b16"/>
  </p:sldMasterIdLst>
  <p:sldIdLst>
    <p:sldId xmlns:r="http://schemas.openxmlformats.org/officeDocument/2006/relationships" id="256" r:id="R42e3ed5afa194158"/>
    <p:sldId xmlns:r="http://schemas.openxmlformats.org/officeDocument/2006/relationships" id="257" r:id="Rd7ce3ece53074424"/>
    <p:sldId xmlns:r="http://schemas.openxmlformats.org/officeDocument/2006/relationships" id="258" r:id="R3c36202267f7428b"/>
    <p:sldId xmlns:r="http://schemas.openxmlformats.org/officeDocument/2006/relationships" id="259" r:id="Rc27013750db64473"/>
    <p:sldId xmlns:r="http://schemas.openxmlformats.org/officeDocument/2006/relationships" id="260" r:id="R4c81d937d5a54870"/>
    <p:sldId xmlns:r="http://schemas.openxmlformats.org/officeDocument/2006/relationships" id="261" r:id="R95e430ed0c56412c"/>
    <p:sldId xmlns:r="http://schemas.openxmlformats.org/officeDocument/2006/relationships" id="262" r:id="R255c979a429e46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0db0b4b5b4b16" /><Relationship Type="http://schemas.openxmlformats.org/officeDocument/2006/relationships/slide" Target="/ppt/slides/slide1.xml" Id="R42e3ed5afa194158" /><Relationship Type="http://schemas.openxmlformats.org/officeDocument/2006/relationships/slide" Target="/ppt/slides/slide2.xml" Id="Rd7ce3ece53074424" /><Relationship Type="http://schemas.openxmlformats.org/officeDocument/2006/relationships/slide" Target="/ppt/slides/slide3.xml" Id="R3c36202267f7428b" /><Relationship Type="http://schemas.openxmlformats.org/officeDocument/2006/relationships/slide" Target="/ppt/slides/slide4.xml" Id="Rc27013750db64473" /><Relationship Type="http://schemas.openxmlformats.org/officeDocument/2006/relationships/slide" Target="/ppt/slides/slide5.xml" Id="R4c81d937d5a54870" /><Relationship Type="http://schemas.openxmlformats.org/officeDocument/2006/relationships/slide" Target="/ppt/slides/slide6.xml" Id="R95e430ed0c56412c" /><Relationship Type="http://schemas.openxmlformats.org/officeDocument/2006/relationships/slide" Target="/ppt/slides/slide7.xml" Id="R255c979a429e46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56f5f11c344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4dbda8a994efd" /><Relationship Type="http://schemas.openxmlformats.org/officeDocument/2006/relationships/theme" Target="/ppt/slideMasters/theme/theme1.xml" Id="R1500052634514f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34dbda8a994e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5782b9528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0741040444d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4f3fe1e8d46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60584648546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f7ad34d90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77dc3ca9e4a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8d5fbc486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AGDERBYGG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62 459 597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−4 153 250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−3 774 829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19 673 170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45 031 866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 I SØR UTVIKLING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JØRUND LØLAND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ANDRÉ JORE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ENGEDAL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10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963 520 913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