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3b78db298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fef97fb224978"/>
  </p:sldMasterIdLst>
  <p:sldIdLst>
    <p:sldId xmlns:r="http://schemas.openxmlformats.org/officeDocument/2006/relationships" id="256" r:id="Rf8cd380df3b84dee"/>
    <p:sldId xmlns:r="http://schemas.openxmlformats.org/officeDocument/2006/relationships" id="257" r:id="R94e7875e42f04285"/>
    <p:sldId xmlns:r="http://schemas.openxmlformats.org/officeDocument/2006/relationships" id="258" r:id="R6f48981b638e44e2"/>
    <p:sldId xmlns:r="http://schemas.openxmlformats.org/officeDocument/2006/relationships" id="259" r:id="Rcbe0331fad0c4226"/>
    <p:sldId xmlns:r="http://schemas.openxmlformats.org/officeDocument/2006/relationships" id="260" r:id="R115fa91265624a49"/>
    <p:sldId xmlns:r="http://schemas.openxmlformats.org/officeDocument/2006/relationships" id="261" r:id="R4fe1892d9a6c4e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fef97fb224978" /><Relationship Type="http://schemas.openxmlformats.org/officeDocument/2006/relationships/slide" Target="/ppt/slides/slide1.xml" Id="Rf8cd380df3b84dee" /><Relationship Type="http://schemas.openxmlformats.org/officeDocument/2006/relationships/slide" Target="/ppt/slides/slide2.xml" Id="R94e7875e42f04285" /><Relationship Type="http://schemas.openxmlformats.org/officeDocument/2006/relationships/slide" Target="/ppt/slides/slide3.xml" Id="R6f48981b638e44e2" /><Relationship Type="http://schemas.openxmlformats.org/officeDocument/2006/relationships/slide" Target="/ppt/slides/slide4.xml" Id="Rcbe0331fad0c4226" /><Relationship Type="http://schemas.openxmlformats.org/officeDocument/2006/relationships/slide" Target="/ppt/slides/slide5.xml" Id="R115fa91265624a49" /><Relationship Type="http://schemas.openxmlformats.org/officeDocument/2006/relationships/slide" Target="/ppt/slides/slide6.xml" Id="R4fe1892d9a6c4e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5b8402042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b38fab0524c8f" /><Relationship Type="http://schemas.openxmlformats.org/officeDocument/2006/relationships/theme" Target="/ppt/slideMasters/theme/theme1.xml" Id="R79a908227f2342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6b38fab052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d6642e42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d7fa0a4e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87a8dc854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e893f930b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a9000b5f6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14a073154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MUR &amp; PUSS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38 04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post@bergen-murogpuss.no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www.bergen-murogpuss.no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963 616 759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PUSS AS</a:t>
            </a:r>
          </a:p>
        </p:txBody>
      </p:sp>
    </p:spTree>
  </p:cSld>
  <p:clrMapOvr>
    <a:masterClrMapping xmlns:a="http://schemas.openxmlformats.org/drawingml/2006/main"/>
  </p:clrMapOvr>
</p:sld>
</file>