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e77da5f98b47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e89de46bad40b0"/>
  </p:sldMasterIdLst>
  <p:sldIdLst>
    <p:sldId xmlns:r="http://schemas.openxmlformats.org/officeDocument/2006/relationships" id="256" r:id="R42c9ef9fb5b94c87"/>
    <p:sldId xmlns:r="http://schemas.openxmlformats.org/officeDocument/2006/relationships" id="257" r:id="Rf9f0a94a56c649e8"/>
    <p:sldId xmlns:r="http://schemas.openxmlformats.org/officeDocument/2006/relationships" id="258" r:id="R45ef5aa007dd4d5d"/>
    <p:sldId xmlns:r="http://schemas.openxmlformats.org/officeDocument/2006/relationships" id="259" r:id="R246348388aef4de5"/>
    <p:sldId xmlns:r="http://schemas.openxmlformats.org/officeDocument/2006/relationships" id="260" r:id="R25ff0dcf82ca4199"/>
    <p:sldId xmlns:r="http://schemas.openxmlformats.org/officeDocument/2006/relationships" id="261" r:id="R2afe7b35e72e47d9"/>
    <p:sldId xmlns:r="http://schemas.openxmlformats.org/officeDocument/2006/relationships" id="262" r:id="R5c7c76e0257446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e89de46bad40b0" /><Relationship Type="http://schemas.openxmlformats.org/officeDocument/2006/relationships/slide" Target="/ppt/slides/slide1.xml" Id="R42c9ef9fb5b94c87" /><Relationship Type="http://schemas.openxmlformats.org/officeDocument/2006/relationships/slide" Target="/ppt/slides/slide2.xml" Id="Rf9f0a94a56c649e8" /><Relationship Type="http://schemas.openxmlformats.org/officeDocument/2006/relationships/slide" Target="/ppt/slides/slide3.xml" Id="R45ef5aa007dd4d5d" /><Relationship Type="http://schemas.openxmlformats.org/officeDocument/2006/relationships/slide" Target="/ppt/slides/slide4.xml" Id="R246348388aef4de5" /><Relationship Type="http://schemas.openxmlformats.org/officeDocument/2006/relationships/slide" Target="/ppt/slides/slide5.xml" Id="R25ff0dcf82ca4199" /><Relationship Type="http://schemas.openxmlformats.org/officeDocument/2006/relationships/slide" Target="/ppt/slides/slide6.xml" Id="R2afe7b35e72e47d9" /><Relationship Type="http://schemas.openxmlformats.org/officeDocument/2006/relationships/slide" Target="/ppt/slides/slide7.xml" Id="R5c7c76e0257446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44b093208d48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8e9dc736843e8" /><Relationship Type="http://schemas.openxmlformats.org/officeDocument/2006/relationships/theme" Target="/ppt/slideMasters/theme/theme1.xml" Id="R251c888cf3bb46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c8e9dc736843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6b7575df547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ceb53855e45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06a45ca6f4f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3be9e6a5e48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926e5b4ab45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5344e1b5247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8a7c4534c4a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MUR &amp; PUSS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MUR &amp; PUSS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MUR &amp; PUSS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MUR &amp; PUSS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MUR &amp; PUSS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MUR &amp; PUSS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12 545 881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−289 794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3 647 133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MUR &amp; PUSS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3NOR EIENDOM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HJELLUM FRODE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RAMSTAD TOR-HENRICH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SEDAL ØYSTEIN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MUR &amp; PUSS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Vågsgaten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5160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38 04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post@bergen-murogpuss.no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www.bergen-murogpuss.no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963 616 759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MUR &amp; PUSS AS</a:t>
            </a:r>
          </a:p>
        </p:txBody>
      </p:sp>
    </p:spTree>
  </p:cSld>
  <p:clrMapOvr>
    <a:masterClrMapping xmlns:a="http://schemas.openxmlformats.org/drawingml/2006/main"/>
  </p:clrMapOvr>
</p:sld>
</file>