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d8ac60b85444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82082b6a814ab1"/>
  </p:sldMasterIdLst>
  <p:sldIdLst>
    <p:sldId xmlns:r="http://schemas.openxmlformats.org/officeDocument/2006/relationships" id="256" r:id="Ree7c469c5cf64cb5"/>
    <p:sldId xmlns:r="http://schemas.openxmlformats.org/officeDocument/2006/relationships" id="257" r:id="Rc0ce66e6934843c8"/>
    <p:sldId xmlns:r="http://schemas.openxmlformats.org/officeDocument/2006/relationships" id="258" r:id="R6e390e132b624452"/>
    <p:sldId xmlns:r="http://schemas.openxmlformats.org/officeDocument/2006/relationships" id="259" r:id="R1376785037494645"/>
    <p:sldId xmlns:r="http://schemas.openxmlformats.org/officeDocument/2006/relationships" id="260" r:id="R1e0d7eb0dcc34fc2"/>
    <p:sldId xmlns:r="http://schemas.openxmlformats.org/officeDocument/2006/relationships" id="261" r:id="R5a9670bf3e8c4eb7"/>
    <p:sldId xmlns:r="http://schemas.openxmlformats.org/officeDocument/2006/relationships" id="262" r:id="R0ff11f1b364c4f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82082b6a814ab1" /><Relationship Type="http://schemas.openxmlformats.org/officeDocument/2006/relationships/slide" Target="/ppt/slides/slide1.xml" Id="Ree7c469c5cf64cb5" /><Relationship Type="http://schemas.openxmlformats.org/officeDocument/2006/relationships/slide" Target="/ppt/slides/slide2.xml" Id="Rc0ce66e6934843c8" /><Relationship Type="http://schemas.openxmlformats.org/officeDocument/2006/relationships/slide" Target="/ppt/slides/slide3.xml" Id="R6e390e132b624452" /><Relationship Type="http://schemas.openxmlformats.org/officeDocument/2006/relationships/slide" Target="/ppt/slides/slide4.xml" Id="R1376785037494645" /><Relationship Type="http://schemas.openxmlformats.org/officeDocument/2006/relationships/slide" Target="/ppt/slides/slide5.xml" Id="R1e0d7eb0dcc34fc2" /><Relationship Type="http://schemas.openxmlformats.org/officeDocument/2006/relationships/slide" Target="/ppt/slides/slide6.xml" Id="R5a9670bf3e8c4eb7" /><Relationship Type="http://schemas.openxmlformats.org/officeDocument/2006/relationships/slide" Target="/ppt/slides/slide7.xml" Id="R0ff11f1b364c4f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6fa5e273d45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283c4731848c9" /><Relationship Type="http://schemas.openxmlformats.org/officeDocument/2006/relationships/theme" Target="/ppt/slideMasters/theme/theme1.xml" Id="Rc8c676339a4446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0283c4731848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6ba75275745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c3ca686aa49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db9c09f8042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6bc8105ac4b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df7b336394d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1e118d1bd4f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ff8000eb145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TOPCAMP MOSJØEN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TOPCAMP MOSJØEN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7 387 814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491 708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428 683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−102 639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11 623 628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TOPCAMP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963 671 539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