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f018e4a34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4039771fe4c8d"/>
  </p:sldMasterIdLst>
  <p:sldIdLst>
    <p:sldId xmlns:r="http://schemas.openxmlformats.org/officeDocument/2006/relationships" id="256" r:id="R064a619a347d426d"/>
    <p:sldId xmlns:r="http://schemas.openxmlformats.org/officeDocument/2006/relationships" id="257" r:id="R8b0f782937824945"/>
    <p:sldId xmlns:r="http://schemas.openxmlformats.org/officeDocument/2006/relationships" id="258" r:id="Rf1a96f17eef74959"/>
    <p:sldId xmlns:r="http://schemas.openxmlformats.org/officeDocument/2006/relationships" id="259" r:id="Rb93cfbc0923741ed"/>
    <p:sldId xmlns:r="http://schemas.openxmlformats.org/officeDocument/2006/relationships" id="260" r:id="Rfde5c0695594495c"/>
    <p:sldId xmlns:r="http://schemas.openxmlformats.org/officeDocument/2006/relationships" id="261" r:id="R83d245c7744e4f16"/>
    <p:sldId xmlns:r="http://schemas.openxmlformats.org/officeDocument/2006/relationships" id="262" r:id="Rfb823ccba09b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4039771fe4c8d" /><Relationship Type="http://schemas.openxmlformats.org/officeDocument/2006/relationships/slide" Target="/ppt/slides/slide1.xml" Id="R064a619a347d426d" /><Relationship Type="http://schemas.openxmlformats.org/officeDocument/2006/relationships/slide" Target="/ppt/slides/slide2.xml" Id="R8b0f782937824945" /><Relationship Type="http://schemas.openxmlformats.org/officeDocument/2006/relationships/slide" Target="/ppt/slides/slide3.xml" Id="Rf1a96f17eef74959" /><Relationship Type="http://schemas.openxmlformats.org/officeDocument/2006/relationships/slide" Target="/ppt/slides/slide4.xml" Id="Rb93cfbc0923741ed" /><Relationship Type="http://schemas.openxmlformats.org/officeDocument/2006/relationships/slide" Target="/ppt/slides/slide5.xml" Id="Rfde5c0695594495c" /><Relationship Type="http://schemas.openxmlformats.org/officeDocument/2006/relationships/slide" Target="/ppt/slides/slide6.xml" Id="R83d245c7744e4f16" /><Relationship Type="http://schemas.openxmlformats.org/officeDocument/2006/relationships/slide" Target="/ppt/slides/slide7.xml" Id="Rfb823ccba09b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ca8e6c250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b6892a764d69" /><Relationship Type="http://schemas.openxmlformats.org/officeDocument/2006/relationships/theme" Target="/ppt/slideMasters/theme/theme1.xml" Id="R20195116a6c2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4b6892a76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6e1022c9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0f9eefcf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9a971435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4dff74f58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c83104ac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8a10b0721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d53be1c7b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EXACTA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52 780 699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17 106 453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PERPETUA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63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post@smbok.no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963 740 085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EXACTA AS</a:t>
            </a:r>
          </a:p>
        </p:txBody>
      </p:sp>
    </p:spTree>
  </p:cSld>
  <p:clrMapOvr>
    <a:masterClrMapping xmlns:a="http://schemas.openxmlformats.org/drawingml/2006/main"/>
  </p:clrMapOvr>
</p:sld>
</file>