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905f16e18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33ceb1fcb4615"/>
  </p:sldMasterIdLst>
  <p:sldIdLst>
    <p:sldId xmlns:r="http://schemas.openxmlformats.org/officeDocument/2006/relationships" id="256" r:id="R881cc7f82e3241bc"/>
    <p:sldId xmlns:r="http://schemas.openxmlformats.org/officeDocument/2006/relationships" id="257" r:id="R3de2a77a68d34dfb"/>
    <p:sldId xmlns:r="http://schemas.openxmlformats.org/officeDocument/2006/relationships" id="258" r:id="Ra13c953572b64496"/>
    <p:sldId xmlns:r="http://schemas.openxmlformats.org/officeDocument/2006/relationships" id="259" r:id="Re09cd20bdaa543ce"/>
    <p:sldId xmlns:r="http://schemas.openxmlformats.org/officeDocument/2006/relationships" id="260" r:id="Re3d515ece3ab4a64"/>
    <p:sldId xmlns:r="http://schemas.openxmlformats.org/officeDocument/2006/relationships" id="261" r:id="R72135a724b3f401f"/>
    <p:sldId xmlns:r="http://schemas.openxmlformats.org/officeDocument/2006/relationships" id="262" r:id="Rbb0c82abe6e641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33ceb1fcb4615" /><Relationship Type="http://schemas.openxmlformats.org/officeDocument/2006/relationships/slide" Target="/ppt/slides/slide1.xml" Id="R881cc7f82e3241bc" /><Relationship Type="http://schemas.openxmlformats.org/officeDocument/2006/relationships/slide" Target="/ppt/slides/slide2.xml" Id="R3de2a77a68d34dfb" /><Relationship Type="http://schemas.openxmlformats.org/officeDocument/2006/relationships/slide" Target="/ppt/slides/slide3.xml" Id="Ra13c953572b64496" /><Relationship Type="http://schemas.openxmlformats.org/officeDocument/2006/relationships/slide" Target="/ppt/slides/slide4.xml" Id="Re09cd20bdaa543ce" /><Relationship Type="http://schemas.openxmlformats.org/officeDocument/2006/relationships/slide" Target="/ppt/slides/slide5.xml" Id="Re3d515ece3ab4a64" /><Relationship Type="http://schemas.openxmlformats.org/officeDocument/2006/relationships/slide" Target="/ppt/slides/slide6.xml" Id="R72135a724b3f401f" /><Relationship Type="http://schemas.openxmlformats.org/officeDocument/2006/relationships/slide" Target="/ppt/slides/slide7.xml" Id="Rbb0c82abe6e641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935dc2ce8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1dea7467d4066" /><Relationship Type="http://schemas.openxmlformats.org/officeDocument/2006/relationships/theme" Target="/ppt/slideMasters/theme/theme1.xml" Id="R687ab2449033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1dea7467d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5021819d14d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5f1d135746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4c6cd6444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ceed24cce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891412284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4d998d66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e6c3914af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