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133de5fbcc40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0dd441002d472e"/>
  </p:sldMasterIdLst>
  <p:sldIdLst>
    <p:sldId xmlns:r="http://schemas.openxmlformats.org/officeDocument/2006/relationships" id="256" r:id="R4c7700bb23e54749"/>
    <p:sldId xmlns:r="http://schemas.openxmlformats.org/officeDocument/2006/relationships" id="257" r:id="R40197905a64b461b"/>
    <p:sldId xmlns:r="http://schemas.openxmlformats.org/officeDocument/2006/relationships" id="258" r:id="Rd9c9080fff504d05"/>
    <p:sldId xmlns:r="http://schemas.openxmlformats.org/officeDocument/2006/relationships" id="259" r:id="R5cbf50b8ea714c05"/>
    <p:sldId xmlns:r="http://schemas.openxmlformats.org/officeDocument/2006/relationships" id="260" r:id="R9d5e22e640cf47a3"/>
    <p:sldId xmlns:r="http://schemas.openxmlformats.org/officeDocument/2006/relationships" id="261" r:id="R8ed9ffe21ae0431b"/>
    <p:sldId xmlns:r="http://schemas.openxmlformats.org/officeDocument/2006/relationships" id="262" r:id="Rcd6e2f2919b046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dd441002d472e" /><Relationship Type="http://schemas.openxmlformats.org/officeDocument/2006/relationships/slide" Target="/ppt/slides/slide1.xml" Id="R4c7700bb23e54749" /><Relationship Type="http://schemas.openxmlformats.org/officeDocument/2006/relationships/slide" Target="/ppt/slides/slide2.xml" Id="R40197905a64b461b" /><Relationship Type="http://schemas.openxmlformats.org/officeDocument/2006/relationships/slide" Target="/ppt/slides/slide3.xml" Id="Rd9c9080fff504d05" /><Relationship Type="http://schemas.openxmlformats.org/officeDocument/2006/relationships/slide" Target="/ppt/slides/slide4.xml" Id="R5cbf50b8ea714c05" /><Relationship Type="http://schemas.openxmlformats.org/officeDocument/2006/relationships/slide" Target="/ppt/slides/slide5.xml" Id="R9d5e22e640cf47a3" /><Relationship Type="http://schemas.openxmlformats.org/officeDocument/2006/relationships/slide" Target="/ppt/slides/slide6.xml" Id="R8ed9ffe21ae0431b" /><Relationship Type="http://schemas.openxmlformats.org/officeDocument/2006/relationships/slide" Target="/ppt/slides/slide7.xml" Id="Rcd6e2f2919b046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4f61f34204b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b2184ece046dd" /><Relationship Type="http://schemas.openxmlformats.org/officeDocument/2006/relationships/theme" Target="/ppt/slideMasters/theme/theme1.xml" Id="Rb6f49e4314ac41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fb2184ece046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7452ac32241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221085b154f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372ec87264e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30df92c9d4e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5e75ee6a9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f409e362442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b8742452048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 BYGG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 BYGG 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5 368 941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8 799 696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21 561 783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HELGE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Kronstadveien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14 14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mbvas@broadpark.no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963 763 921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