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f115477d2849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09a7632872402b"/>
  </p:sldMasterIdLst>
  <p:sldIdLst>
    <p:sldId xmlns:r="http://schemas.openxmlformats.org/officeDocument/2006/relationships" id="256" r:id="R0c264cb85de642cf"/>
    <p:sldId xmlns:r="http://schemas.openxmlformats.org/officeDocument/2006/relationships" id="257" r:id="R106522d446384c2f"/>
    <p:sldId xmlns:r="http://schemas.openxmlformats.org/officeDocument/2006/relationships" id="258" r:id="R83ced23351ca4159"/>
    <p:sldId xmlns:r="http://schemas.openxmlformats.org/officeDocument/2006/relationships" id="259" r:id="Re0b32029f6094b18"/>
    <p:sldId xmlns:r="http://schemas.openxmlformats.org/officeDocument/2006/relationships" id="260" r:id="R77d99873633449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09a7632872402b" /><Relationship Type="http://schemas.openxmlformats.org/officeDocument/2006/relationships/slide" Target="/ppt/slides/slide1.xml" Id="R0c264cb85de642cf" /><Relationship Type="http://schemas.openxmlformats.org/officeDocument/2006/relationships/slide" Target="/ppt/slides/slide2.xml" Id="R106522d446384c2f" /><Relationship Type="http://schemas.openxmlformats.org/officeDocument/2006/relationships/slide" Target="/ppt/slides/slide3.xml" Id="R83ced23351ca4159" /><Relationship Type="http://schemas.openxmlformats.org/officeDocument/2006/relationships/slide" Target="/ppt/slides/slide4.xml" Id="Re0b32029f6094b18" /><Relationship Type="http://schemas.openxmlformats.org/officeDocument/2006/relationships/slide" Target="/ppt/slides/slide5.xml" Id="R77d99873633449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a33c9266db4f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cb705cf294e0a" /><Relationship Type="http://schemas.openxmlformats.org/officeDocument/2006/relationships/theme" Target="/ppt/slideMasters/theme/theme1.xml" Id="R026b405b90df46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acb705cf294e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8410051ec4d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80cf4641b4d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4b342f15145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78cc9ed4347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19668863d42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STRYN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STRYN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STRYN KOMMUNE ble etablert [år] og holder til i Stryn.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STRYN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STRYN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STRYN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Tonningsgata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6783 Stryn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87 47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postmottak@stryn.kommune.no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www.stryn.kommune.no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963 989 202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STRYN KOMMUNE</a:t>
            </a:r>
          </a:p>
        </p:txBody>
      </p:sp>
    </p:spTree>
  </p:cSld>
  <p:clrMapOvr>
    <a:masterClrMapping xmlns:a="http://schemas.openxmlformats.org/drawingml/2006/main"/>
  </p:clrMapOvr>
</p:sld>
</file>