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8c6c7b396d4d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e329066c4b4b39"/>
  </p:sldMasterIdLst>
  <p:sldIdLst>
    <p:sldId xmlns:r="http://schemas.openxmlformats.org/officeDocument/2006/relationships" id="256" r:id="R08fc4e53c5f04583"/>
    <p:sldId xmlns:r="http://schemas.openxmlformats.org/officeDocument/2006/relationships" id="257" r:id="R0a5a5f87d54d4bf1"/>
    <p:sldId xmlns:r="http://schemas.openxmlformats.org/officeDocument/2006/relationships" id="258" r:id="R10c08fadf49a47cd"/>
    <p:sldId xmlns:r="http://schemas.openxmlformats.org/officeDocument/2006/relationships" id="259" r:id="R47892db5dab9403e"/>
    <p:sldId xmlns:r="http://schemas.openxmlformats.org/officeDocument/2006/relationships" id="260" r:id="Rfb72b8adf67f49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329066c4b4b39" /><Relationship Type="http://schemas.openxmlformats.org/officeDocument/2006/relationships/slide" Target="/ppt/slides/slide1.xml" Id="R08fc4e53c5f04583" /><Relationship Type="http://schemas.openxmlformats.org/officeDocument/2006/relationships/slide" Target="/ppt/slides/slide2.xml" Id="R0a5a5f87d54d4bf1" /><Relationship Type="http://schemas.openxmlformats.org/officeDocument/2006/relationships/slide" Target="/ppt/slides/slide3.xml" Id="R10c08fadf49a47cd" /><Relationship Type="http://schemas.openxmlformats.org/officeDocument/2006/relationships/slide" Target="/ppt/slides/slide4.xml" Id="R47892db5dab9403e" /><Relationship Type="http://schemas.openxmlformats.org/officeDocument/2006/relationships/slide" Target="/ppt/slides/slide5.xml" Id="Rfb72b8adf67f49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a25f14d1fb4f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56940f99740a5" /><Relationship Type="http://schemas.openxmlformats.org/officeDocument/2006/relationships/theme" Target="/ppt/slideMasters/theme/theme1.xml" Id="Rcd93604ef2ac4e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356940f99740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452d2bd4944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9f68cd6b749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627fc9cd74e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5f5a2893c4e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c1624c3664b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OMEGA WELL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OMEGA WELL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OMEGA WELL 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OMEGA WELL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OMEGA WELL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OMEGA WELL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964 036 764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OMEGA WELL SERVICE AS</a:t>
            </a:r>
          </a:p>
        </p:txBody>
      </p:sp>
    </p:spTree>
  </p:cSld>
  <p:clrMapOvr>
    <a:masterClrMapping xmlns:a="http://schemas.openxmlformats.org/drawingml/2006/main"/>
  </p:clrMapOvr>
</p:sld>
</file>