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750a39bcba4d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5faa5d4e1c4842"/>
  </p:sldMasterIdLst>
  <p:sldIdLst>
    <p:sldId xmlns:r="http://schemas.openxmlformats.org/officeDocument/2006/relationships" id="256" r:id="R8c52f65054bb44ec"/>
    <p:sldId xmlns:r="http://schemas.openxmlformats.org/officeDocument/2006/relationships" id="257" r:id="Rdfc2fe506dd241c5"/>
    <p:sldId xmlns:r="http://schemas.openxmlformats.org/officeDocument/2006/relationships" id="258" r:id="Re52e4b44bd9f45bc"/>
    <p:sldId xmlns:r="http://schemas.openxmlformats.org/officeDocument/2006/relationships" id="259" r:id="R9f91e301cfe74b52"/>
    <p:sldId xmlns:r="http://schemas.openxmlformats.org/officeDocument/2006/relationships" id="260" r:id="R3b80af2e487843c1"/>
    <p:sldId xmlns:r="http://schemas.openxmlformats.org/officeDocument/2006/relationships" id="261" r:id="R4112722744774d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5faa5d4e1c4842" /><Relationship Type="http://schemas.openxmlformats.org/officeDocument/2006/relationships/slide" Target="/ppt/slides/slide1.xml" Id="R8c52f65054bb44ec" /><Relationship Type="http://schemas.openxmlformats.org/officeDocument/2006/relationships/slide" Target="/ppt/slides/slide2.xml" Id="Rdfc2fe506dd241c5" /><Relationship Type="http://schemas.openxmlformats.org/officeDocument/2006/relationships/slide" Target="/ppt/slides/slide3.xml" Id="Re52e4b44bd9f45bc" /><Relationship Type="http://schemas.openxmlformats.org/officeDocument/2006/relationships/slide" Target="/ppt/slides/slide4.xml" Id="R9f91e301cfe74b52" /><Relationship Type="http://schemas.openxmlformats.org/officeDocument/2006/relationships/slide" Target="/ppt/slides/slide5.xml" Id="R3b80af2e487843c1" /><Relationship Type="http://schemas.openxmlformats.org/officeDocument/2006/relationships/slide" Target="/ppt/slides/slide6.xml" Id="R4112722744774d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605b9efd0444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0b99729724867" /><Relationship Type="http://schemas.openxmlformats.org/officeDocument/2006/relationships/theme" Target="/ppt/slideMasters/theme/theme1.xml" Id="Rd88ea0abc62246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70b997297248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ca394367343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367832a0945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82966e101c4e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10e9f0fd2c4f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85752d09141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94178ebb6c4c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HOMELIEN AUTO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964 080 607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HOMELIEN AUTO AS</a:t>
            </a:r>
          </a:p>
        </p:txBody>
      </p:sp>
    </p:spTree>
  </p:cSld>
  <p:clrMapOvr>
    <a:masterClrMapping xmlns:a="http://schemas.openxmlformats.org/drawingml/2006/main"/>
  </p:clrMapOvr>
</p:sld>
</file>