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fc8d46c15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ea83f97144783"/>
  </p:sldMasterIdLst>
  <p:sldIdLst>
    <p:sldId xmlns:r="http://schemas.openxmlformats.org/officeDocument/2006/relationships" id="256" r:id="R236054d7035a4f40"/>
    <p:sldId xmlns:r="http://schemas.openxmlformats.org/officeDocument/2006/relationships" id="257" r:id="R6e07168d7194446f"/>
    <p:sldId xmlns:r="http://schemas.openxmlformats.org/officeDocument/2006/relationships" id="258" r:id="R3f1589e5291d457f"/>
    <p:sldId xmlns:r="http://schemas.openxmlformats.org/officeDocument/2006/relationships" id="259" r:id="R390bbc31c5b047b9"/>
    <p:sldId xmlns:r="http://schemas.openxmlformats.org/officeDocument/2006/relationships" id="260" r:id="R9b123bca265b427b"/>
    <p:sldId xmlns:r="http://schemas.openxmlformats.org/officeDocument/2006/relationships" id="261" r:id="R2f7148349dcf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ea83f97144783" /><Relationship Type="http://schemas.openxmlformats.org/officeDocument/2006/relationships/slide" Target="/ppt/slides/slide1.xml" Id="R236054d7035a4f40" /><Relationship Type="http://schemas.openxmlformats.org/officeDocument/2006/relationships/slide" Target="/ppt/slides/slide2.xml" Id="R6e07168d7194446f" /><Relationship Type="http://schemas.openxmlformats.org/officeDocument/2006/relationships/slide" Target="/ppt/slides/slide3.xml" Id="R3f1589e5291d457f" /><Relationship Type="http://schemas.openxmlformats.org/officeDocument/2006/relationships/slide" Target="/ppt/slides/slide4.xml" Id="R390bbc31c5b047b9" /><Relationship Type="http://schemas.openxmlformats.org/officeDocument/2006/relationships/slide" Target="/ppt/slides/slide5.xml" Id="R9b123bca265b427b" /><Relationship Type="http://schemas.openxmlformats.org/officeDocument/2006/relationships/slide" Target="/ppt/slides/slide6.xml" Id="R2f7148349dcf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1580041e8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25d0c5a74a74" /><Relationship Type="http://schemas.openxmlformats.org/officeDocument/2006/relationships/theme" Target="/ppt/slideMasters/theme/theme1.xml" Id="Re88608f4cf67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b25d0c5a7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0334d25b0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c14c5e4fe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677669d52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8ada6948c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ee2756095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d2fa02c90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