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2e5556aa4542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2e19662238498f"/>
  </p:sldMasterIdLst>
  <p:sldIdLst>
    <p:sldId xmlns:r="http://schemas.openxmlformats.org/officeDocument/2006/relationships" id="256" r:id="Raa4ec8a6f1a04ccc"/>
    <p:sldId xmlns:r="http://schemas.openxmlformats.org/officeDocument/2006/relationships" id="257" r:id="Rf20cea0067ba4c87"/>
    <p:sldId xmlns:r="http://schemas.openxmlformats.org/officeDocument/2006/relationships" id="258" r:id="R3b5ea41ddc244ae6"/>
    <p:sldId xmlns:r="http://schemas.openxmlformats.org/officeDocument/2006/relationships" id="259" r:id="Re913e70c56094c43"/>
    <p:sldId xmlns:r="http://schemas.openxmlformats.org/officeDocument/2006/relationships" id="260" r:id="R33e45aa4f22645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e19662238498f" /><Relationship Type="http://schemas.openxmlformats.org/officeDocument/2006/relationships/slide" Target="/ppt/slides/slide1.xml" Id="Raa4ec8a6f1a04ccc" /><Relationship Type="http://schemas.openxmlformats.org/officeDocument/2006/relationships/slide" Target="/ppt/slides/slide2.xml" Id="Rf20cea0067ba4c87" /><Relationship Type="http://schemas.openxmlformats.org/officeDocument/2006/relationships/slide" Target="/ppt/slides/slide3.xml" Id="R3b5ea41ddc244ae6" /><Relationship Type="http://schemas.openxmlformats.org/officeDocument/2006/relationships/slide" Target="/ppt/slides/slide4.xml" Id="Re913e70c56094c43" /><Relationship Type="http://schemas.openxmlformats.org/officeDocument/2006/relationships/slide" Target="/ppt/slides/slide5.xml" Id="R33e45aa4f22645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bb3134c94045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11202688f4fe4" /><Relationship Type="http://schemas.openxmlformats.org/officeDocument/2006/relationships/theme" Target="/ppt/slideMasters/theme/theme1.xml" Id="Re9262a0dee5e41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e11202688f4f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240c7f04e44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083d6c08a4c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d4ba05a924b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10cceed4f4d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4d2ad89aa49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