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9aa0ed9b8f4c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261cc3a684a73"/>
  </p:sldMasterIdLst>
  <p:sldIdLst>
    <p:sldId xmlns:r="http://schemas.openxmlformats.org/officeDocument/2006/relationships" id="256" r:id="R7c00fd512b6c4af4"/>
    <p:sldId xmlns:r="http://schemas.openxmlformats.org/officeDocument/2006/relationships" id="257" r:id="Rf360722617304482"/>
    <p:sldId xmlns:r="http://schemas.openxmlformats.org/officeDocument/2006/relationships" id="258" r:id="Rb30f0a947e334a06"/>
    <p:sldId xmlns:r="http://schemas.openxmlformats.org/officeDocument/2006/relationships" id="259" r:id="R70a449961cf549d1"/>
    <p:sldId xmlns:r="http://schemas.openxmlformats.org/officeDocument/2006/relationships" id="260" r:id="Ra20c7e6c6127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261cc3a684a73" /><Relationship Type="http://schemas.openxmlformats.org/officeDocument/2006/relationships/slide" Target="/ppt/slides/slide1.xml" Id="R7c00fd512b6c4af4" /><Relationship Type="http://schemas.openxmlformats.org/officeDocument/2006/relationships/slide" Target="/ppt/slides/slide2.xml" Id="Rf360722617304482" /><Relationship Type="http://schemas.openxmlformats.org/officeDocument/2006/relationships/slide" Target="/ppt/slides/slide3.xml" Id="Rb30f0a947e334a06" /><Relationship Type="http://schemas.openxmlformats.org/officeDocument/2006/relationships/slide" Target="/ppt/slides/slide4.xml" Id="R70a449961cf549d1" /><Relationship Type="http://schemas.openxmlformats.org/officeDocument/2006/relationships/slide" Target="/ppt/slides/slide5.xml" Id="Ra20c7e6c6127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504a99c90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06c1b2e18489a" /><Relationship Type="http://schemas.openxmlformats.org/officeDocument/2006/relationships/theme" Target="/ppt/slideMasters/theme/theme1.xml" Id="R3cddf5a86897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06c1b2e18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684622740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4e8f10a8041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62c86d63f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43c70796a41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487a9cce140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 KOMMUNE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38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964 083 266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