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242422b74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9b13850df41a4"/>
  </p:sldMasterIdLst>
  <p:sldIdLst>
    <p:sldId xmlns:r="http://schemas.openxmlformats.org/officeDocument/2006/relationships" id="256" r:id="R6cf90876badd4922"/>
    <p:sldId xmlns:r="http://schemas.openxmlformats.org/officeDocument/2006/relationships" id="257" r:id="Reb1dbac413344604"/>
    <p:sldId xmlns:r="http://schemas.openxmlformats.org/officeDocument/2006/relationships" id="258" r:id="Rb5a0b4b97b294dcc"/>
    <p:sldId xmlns:r="http://schemas.openxmlformats.org/officeDocument/2006/relationships" id="259" r:id="R29d7345a438e457a"/>
    <p:sldId xmlns:r="http://schemas.openxmlformats.org/officeDocument/2006/relationships" id="260" r:id="R8bb76043f5594dfc"/>
    <p:sldId xmlns:r="http://schemas.openxmlformats.org/officeDocument/2006/relationships" id="261" r:id="Ra52d0f6bb1c541f3"/>
    <p:sldId xmlns:r="http://schemas.openxmlformats.org/officeDocument/2006/relationships" id="262" r:id="Rada914ac9fc84c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9b13850df41a4" /><Relationship Type="http://schemas.openxmlformats.org/officeDocument/2006/relationships/slide" Target="/ppt/slides/slide1.xml" Id="R6cf90876badd4922" /><Relationship Type="http://schemas.openxmlformats.org/officeDocument/2006/relationships/slide" Target="/ppt/slides/slide2.xml" Id="Reb1dbac413344604" /><Relationship Type="http://schemas.openxmlformats.org/officeDocument/2006/relationships/slide" Target="/ppt/slides/slide3.xml" Id="Rb5a0b4b97b294dcc" /><Relationship Type="http://schemas.openxmlformats.org/officeDocument/2006/relationships/slide" Target="/ppt/slides/slide4.xml" Id="R29d7345a438e457a" /><Relationship Type="http://schemas.openxmlformats.org/officeDocument/2006/relationships/slide" Target="/ppt/slides/slide5.xml" Id="R8bb76043f5594dfc" /><Relationship Type="http://schemas.openxmlformats.org/officeDocument/2006/relationships/slide" Target="/ppt/slides/slide6.xml" Id="Ra52d0f6bb1c541f3" /><Relationship Type="http://schemas.openxmlformats.org/officeDocument/2006/relationships/slide" Target="/ppt/slides/slide7.xml" Id="Rada914ac9fc84c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92c2f2a75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8012879a1407e" /><Relationship Type="http://schemas.openxmlformats.org/officeDocument/2006/relationships/theme" Target="/ppt/slideMasters/theme/theme1.xml" Id="R351cbf8b372941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8012879a140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1c35acadb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e7de3449e41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eefdc5c12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befa2745e4e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9cbafa4d6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a655e5e5444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f35e1d02e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RATIO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36 284 472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7 179 995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5 426 043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14 241 735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30 199 289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IT AS  –  66,2 %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OG UNA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BEATA FARSTAD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ÜLLE LUSTI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SEHRISH ADEEL CHOUDHARI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HATLEN SKOVDAHL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Brevikbråteveien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post@abacusratio.no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964 091 277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RATIO AS</a:t>
            </a:r>
          </a:p>
        </p:txBody>
      </p:sp>
    </p:spTree>
  </p:cSld>
  <p:clrMapOvr>
    <a:masterClrMapping xmlns:a="http://schemas.openxmlformats.org/drawingml/2006/main"/>
  </p:clrMapOvr>
</p:sld>
</file>