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2789753d91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6e78329454bc7"/>
  </p:sldMasterIdLst>
  <p:sldIdLst>
    <p:sldId xmlns:r="http://schemas.openxmlformats.org/officeDocument/2006/relationships" id="256" r:id="Rad37f8b096a848e3"/>
    <p:sldId xmlns:r="http://schemas.openxmlformats.org/officeDocument/2006/relationships" id="257" r:id="Rff6a4289e6dc4c9e"/>
    <p:sldId xmlns:r="http://schemas.openxmlformats.org/officeDocument/2006/relationships" id="258" r:id="Rb07b6d9c8df34ba8"/>
    <p:sldId xmlns:r="http://schemas.openxmlformats.org/officeDocument/2006/relationships" id="259" r:id="R606b4ee5d6a347f4"/>
    <p:sldId xmlns:r="http://schemas.openxmlformats.org/officeDocument/2006/relationships" id="260" r:id="R6d7518b275f44e13"/>
    <p:sldId xmlns:r="http://schemas.openxmlformats.org/officeDocument/2006/relationships" id="261" r:id="R675ae38b6c994a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6e78329454bc7" /><Relationship Type="http://schemas.openxmlformats.org/officeDocument/2006/relationships/slide" Target="/ppt/slides/slide1.xml" Id="Rad37f8b096a848e3" /><Relationship Type="http://schemas.openxmlformats.org/officeDocument/2006/relationships/slide" Target="/ppt/slides/slide2.xml" Id="Rff6a4289e6dc4c9e" /><Relationship Type="http://schemas.openxmlformats.org/officeDocument/2006/relationships/slide" Target="/ppt/slides/slide3.xml" Id="Rb07b6d9c8df34ba8" /><Relationship Type="http://schemas.openxmlformats.org/officeDocument/2006/relationships/slide" Target="/ppt/slides/slide4.xml" Id="R606b4ee5d6a347f4" /><Relationship Type="http://schemas.openxmlformats.org/officeDocument/2006/relationships/slide" Target="/ppt/slides/slide5.xml" Id="R6d7518b275f44e13" /><Relationship Type="http://schemas.openxmlformats.org/officeDocument/2006/relationships/slide" Target="/ppt/slides/slide6.xml" Id="R675ae38b6c994a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e6abbce0848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99010de5b4b5d" /><Relationship Type="http://schemas.openxmlformats.org/officeDocument/2006/relationships/theme" Target="/ppt/slideMasters/theme/theme1.xml" Id="R618675b7d1e4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799010de5b4b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50e87d608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fbd958fd9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28351082046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9838211c9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80afcd039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974c268544d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MOWI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Sandviksbodene 77A/B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56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corporate@mowi.com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www.mowi.com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964 118 191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 ASA</a:t>
            </a:r>
          </a:p>
        </p:txBody>
      </p:sp>
    </p:spTree>
  </p:cSld>
  <p:clrMapOvr>
    <a:masterClrMapping xmlns:a="http://schemas.openxmlformats.org/drawingml/2006/main"/>
  </p:clrMapOvr>
</p:sld>
</file>