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8df76fb90c43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7d00bddc634063"/>
  </p:sldMasterIdLst>
  <p:sldIdLst>
    <p:sldId xmlns:r="http://schemas.openxmlformats.org/officeDocument/2006/relationships" id="256" r:id="R914f00a75be54780"/>
    <p:sldId xmlns:r="http://schemas.openxmlformats.org/officeDocument/2006/relationships" id="257" r:id="R8f9bb44c6c4a4ef0"/>
    <p:sldId xmlns:r="http://schemas.openxmlformats.org/officeDocument/2006/relationships" id="258" r:id="Rc50f32621e2942d6"/>
    <p:sldId xmlns:r="http://schemas.openxmlformats.org/officeDocument/2006/relationships" id="259" r:id="R516893ec9bc3417f"/>
    <p:sldId xmlns:r="http://schemas.openxmlformats.org/officeDocument/2006/relationships" id="260" r:id="Rf46f6f5db8f2492a"/>
    <p:sldId xmlns:r="http://schemas.openxmlformats.org/officeDocument/2006/relationships" id="261" r:id="R708592bf20e6444d"/>
    <p:sldId xmlns:r="http://schemas.openxmlformats.org/officeDocument/2006/relationships" id="262" r:id="R5fc14b55e25a4f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d00bddc634063" /><Relationship Type="http://schemas.openxmlformats.org/officeDocument/2006/relationships/slide" Target="/ppt/slides/slide1.xml" Id="R914f00a75be54780" /><Relationship Type="http://schemas.openxmlformats.org/officeDocument/2006/relationships/slide" Target="/ppt/slides/slide2.xml" Id="R8f9bb44c6c4a4ef0" /><Relationship Type="http://schemas.openxmlformats.org/officeDocument/2006/relationships/slide" Target="/ppt/slides/slide3.xml" Id="Rc50f32621e2942d6" /><Relationship Type="http://schemas.openxmlformats.org/officeDocument/2006/relationships/slide" Target="/ppt/slides/slide4.xml" Id="R516893ec9bc3417f" /><Relationship Type="http://schemas.openxmlformats.org/officeDocument/2006/relationships/slide" Target="/ppt/slides/slide5.xml" Id="Rf46f6f5db8f2492a" /><Relationship Type="http://schemas.openxmlformats.org/officeDocument/2006/relationships/slide" Target="/ppt/slides/slide6.xml" Id="R708592bf20e6444d" /><Relationship Type="http://schemas.openxmlformats.org/officeDocument/2006/relationships/slide" Target="/ppt/slides/slide7.xml" Id="R5fc14b55e25a4f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f7e60de4141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04d5d35b04143" /><Relationship Type="http://schemas.openxmlformats.org/officeDocument/2006/relationships/theme" Target="/ppt/slideMasters/theme/theme1.xml" Id="Rf971d7142e5a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04d5d35b041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db747d59142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b9658510046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90f942e0948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43d1a1e4f4b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61805a82d46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2cada25054c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348de5ebd49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ASA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7 081 000 000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CLEARSTREAM BANKING S.A.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77A/B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corporate@mowi.com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www.mowi.com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964 118 191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