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3b22b53c314e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dc1f2a7b9d4030"/>
  </p:sldMasterIdLst>
  <p:sldIdLst>
    <p:sldId xmlns:r="http://schemas.openxmlformats.org/officeDocument/2006/relationships" id="256" r:id="Rd4f9759c97164370"/>
    <p:sldId xmlns:r="http://schemas.openxmlformats.org/officeDocument/2006/relationships" id="257" r:id="R9ef6db62b6e04ce0"/>
    <p:sldId xmlns:r="http://schemas.openxmlformats.org/officeDocument/2006/relationships" id="258" r:id="Rfcb93f5de9134cc2"/>
    <p:sldId xmlns:r="http://schemas.openxmlformats.org/officeDocument/2006/relationships" id="259" r:id="R6a9f36c305954c0a"/>
    <p:sldId xmlns:r="http://schemas.openxmlformats.org/officeDocument/2006/relationships" id="260" r:id="R49ddf61759a845ae"/>
    <p:sldId xmlns:r="http://schemas.openxmlformats.org/officeDocument/2006/relationships" id="261" r:id="R2e27eafc1e4644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dc1f2a7b9d4030" /><Relationship Type="http://schemas.openxmlformats.org/officeDocument/2006/relationships/slide" Target="/ppt/slides/slide1.xml" Id="Rd4f9759c97164370" /><Relationship Type="http://schemas.openxmlformats.org/officeDocument/2006/relationships/slide" Target="/ppt/slides/slide2.xml" Id="R9ef6db62b6e04ce0" /><Relationship Type="http://schemas.openxmlformats.org/officeDocument/2006/relationships/slide" Target="/ppt/slides/slide3.xml" Id="Rfcb93f5de9134cc2" /><Relationship Type="http://schemas.openxmlformats.org/officeDocument/2006/relationships/slide" Target="/ppt/slides/slide4.xml" Id="R6a9f36c305954c0a" /><Relationship Type="http://schemas.openxmlformats.org/officeDocument/2006/relationships/slide" Target="/ppt/slides/slide5.xml" Id="R49ddf61759a845ae" /><Relationship Type="http://schemas.openxmlformats.org/officeDocument/2006/relationships/slide" Target="/ppt/slides/slide6.xml" Id="R2e27eafc1e4644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4a390e101b47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8a57478ebd4d7c" /><Relationship Type="http://schemas.openxmlformats.org/officeDocument/2006/relationships/theme" Target="/ppt/slideMasters/theme/theme1.xml" Id="R7cf679c06ce444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8a57478ebd4d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abf029fcd47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de45c2f7c346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2c8c1c2b549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0255d74d3340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812f53497846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6003dcc0154f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VOLT HOLDING 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VOLT HOLDING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VOLT HOLDING DRIFT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VOLT HOLDING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VOLT HOLDING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VOLT HOLDING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VOLT HKG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VOLT HOLDING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Seljestadveien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9406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01 89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964 144 613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VOLT HOLDING DRIFT AS</a:t>
            </a:r>
          </a:p>
        </p:txBody>
      </p:sp>
    </p:spTree>
  </p:cSld>
  <p:clrMapOvr>
    <a:masterClrMapping xmlns:a="http://schemas.openxmlformats.org/drawingml/2006/main"/>
  </p:clrMapOvr>
</p:sld>
</file>