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25f2b0a92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c3cb5ad5541f9"/>
  </p:sldMasterIdLst>
  <p:sldIdLst>
    <p:sldId xmlns:r="http://schemas.openxmlformats.org/officeDocument/2006/relationships" id="256" r:id="R4a6754c8d4d043dc"/>
    <p:sldId xmlns:r="http://schemas.openxmlformats.org/officeDocument/2006/relationships" id="257" r:id="R026b70b1b8c64fda"/>
    <p:sldId xmlns:r="http://schemas.openxmlformats.org/officeDocument/2006/relationships" id="258" r:id="Re19fe6210eb0407c"/>
    <p:sldId xmlns:r="http://schemas.openxmlformats.org/officeDocument/2006/relationships" id="259" r:id="R7e257ded00e44953"/>
    <p:sldId xmlns:r="http://schemas.openxmlformats.org/officeDocument/2006/relationships" id="260" r:id="R7a5d637a65044c9b"/>
    <p:sldId xmlns:r="http://schemas.openxmlformats.org/officeDocument/2006/relationships" id="261" r:id="Rc48abb7bf05c4aca"/>
    <p:sldId xmlns:r="http://schemas.openxmlformats.org/officeDocument/2006/relationships" id="262" r:id="R340acaac7e5c48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c3cb5ad5541f9" /><Relationship Type="http://schemas.openxmlformats.org/officeDocument/2006/relationships/slide" Target="/ppt/slides/slide1.xml" Id="R4a6754c8d4d043dc" /><Relationship Type="http://schemas.openxmlformats.org/officeDocument/2006/relationships/slide" Target="/ppt/slides/slide2.xml" Id="R026b70b1b8c64fda" /><Relationship Type="http://schemas.openxmlformats.org/officeDocument/2006/relationships/slide" Target="/ppt/slides/slide3.xml" Id="Re19fe6210eb0407c" /><Relationship Type="http://schemas.openxmlformats.org/officeDocument/2006/relationships/slide" Target="/ppt/slides/slide4.xml" Id="R7e257ded00e44953" /><Relationship Type="http://schemas.openxmlformats.org/officeDocument/2006/relationships/slide" Target="/ppt/slides/slide5.xml" Id="R7a5d637a65044c9b" /><Relationship Type="http://schemas.openxmlformats.org/officeDocument/2006/relationships/slide" Target="/ppt/slides/slide6.xml" Id="Rc48abb7bf05c4aca" /><Relationship Type="http://schemas.openxmlformats.org/officeDocument/2006/relationships/slide" Target="/ppt/slides/slide7.xml" Id="R340acaac7e5c48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584e7c5d8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1157784c4394" /><Relationship Type="http://schemas.openxmlformats.org/officeDocument/2006/relationships/theme" Target="/ppt/slideMasters/theme/theme1.xml" Id="R2c9494f9176448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51157784c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720393a06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8b6641f0b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35af46ce6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432e6b68746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ca9071aa7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c4b35220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6d4791512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AVFALLSSERVICE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AVFALLSSERVICE AS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74 327 367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2 863 666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49 702 073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98 450 276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GAIVUONA SUOHKAN KÅFJORD KOMMUNE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KVÆNANGEN KOMMUNE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LYNGEN KOMMUNE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NORDREISA KOMMUNE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SKJERVØY KOMMUNE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STORFJORD KOMMUNE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Galsomelen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9154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firmapost@avfallsservice.no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www.avfallsservice.no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964 180 644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AVFALLSSERVICE AS</a:t>
            </a:r>
          </a:p>
        </p:txBody>
      </p:sp>
    </p:spTree>
  </p:cSld>
  <p:clrMapOvr>
    <a:masterClrMapping xmlns:a="http://schemas.openxmlformats.org/drawingml/2006/main"/>
  </p:clrMapOvr>
</p:sld>
</file>