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f03ccfa47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ac75eb07b4784"/>
  </p:sldMasterIdLst>
  <p:sldIdLst>
    <p:sldId xmlns:r="http://schemas.openxmlformats.org/officeDocument/2006/relationships" id="256" r:id="R721ee84afeb644c1"/>
    <p:sldId xmlns:r="http://schemas.openxmlformats.org/officeDocument/2006/relationships" id="257" r:id="R49df3b6af459481d"/>
    <p:sldId xmlns:r="http://schemas.openxmlformats.org/officeDocument/2006/relationships" id="258" r:id="R1c82c50558504f2a"/>
    <p:sldId xmlns:r="http://schemas.openxmlformats.org/officeDocument/2006/relationships" id="259" r:id="Rb37b62450c254735"/>
    <p:sldId xmlns:r="http://schemas.openxmlformats.org/officeDocument/2006/relationships" id="260" r:id="R25c2486952a14c45"/>
    <p:sldId xmlns:r="http://schemas.openxmlformats.org/officeDocument/2006/relationships" id="261" r:id="Red8529285665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ac75eb07b4784" /><Relationship Type="http://schemas.openxmlformats.org/officeDocument/2006/relationships/slide" Target="/ppt/slides/slide1.xml" Id="R721ee84afeb644c1" /><Relationship Type="http://schemas.openxmlformats.org/officeDocument/2006/relationships/slide" Target="/ppt/slides/slide2.xml" Id="R49df3b6af459481d" /><Relationship Type="http://schemas.openxmlformats.org/officeDocument/2006/relationships/slide" Target="/ppt/slides/slide3.xml" Id="R1c82c50558504f2a" /><Relationship Type="http://schemas.openxmlformats.org/officeDocument/2006/relationships/slide" Target="/ppt/slides/slide4.xml" Id="Rb37b62450c254735" /><Relationship Type="http://schemas.openxmlformats.org/officeDocument/2006/relationships/slide" Target="/ppt/slides/slide5.xml" Id="R25c2486952a14c45" /><Relationship Type="http://schemas.openxmlformats.org/officeDocument/2006/relationships/slide" Target="/ppt/slides/slide6.xml" Id="Red8529285665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6b5acd66d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ab0b14b64ee6" /><Relationship Type="http://schemas.openxmlformats.org/officeDocument/2006/relationships/theme" Target="/ppt/slideMasters/theme/theme1.xml" Id="R38989afde60a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6ab0b14b6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25ad29fda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d74226989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078fc9584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63f000576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cc21053a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217ae8252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