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ee6129dcb49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7ae046229e41cc"/>
  </p:sldMasterIdLst>
  <p:sldIdLst>
    <p:sldId xmlns:r="http://schemas.openxmlformats.org/officeDocument/2006/relationships" id="256" r:id="R5ea36de43e854437"/>
    <p:sldId xmlns:r="http://schemas.openxmlformats.org/officeDocument/2006/relationships" id="257" r:id="R09971916490d4d30"/>
    <p:sldId xmlns:r="http://schemas.openxmlformats.org/officeDocument/2006/relationships" id="258" r:id="R6676080f81dd49d6"/>
    <p:sldId xmlns:r="http://schemas.openxmlformats.org/officeDocument/2006/relationships" id="259" r:id="R3e18508402f34ddf"/>
    <p:sldId xmlns:r="http://schemas.openxmlformats.org/officeDocument/2006/relationships" id="260" r:id="R79666b6ebcc141b9"/>
    <p:sldId xmlns:r="http://schemas.openxmlformats.org/officeDocument/2006/relationships" id="261" r:id="R109a4de8400b48c3"/>
    <p:sldId xmlns:r="http://schemas.openxmlformats.org/officeDocument/2006/relationships" id="262" r:id="Rd162735b7b54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ae046229e41cc" /><Relationship Type="http://schemas.openxmlformats.org/officeDocument/2006/relationships/slide" Target="/ppt/slides/slide1.xml" Id="R5ea36de43e854437" /><Relationship Type="http://schemas.openxmlformats.org/officeDocument/2006/relationships/slide" Target="/ppt/slides/slide2.xml" Id="R09971916490d4d30" /><Relationship Type="http://schemas.openxmlformats.org/officeDocument/2006/relationships/slide" Target="/ppt/slides/slide3.xml" Id="R6676080f81dd49d6" /><Relationship Type="http://schemas.openxmlformats.org/officeDocument/2006/relationships/slide" Target="/ppt/slides/slide4.xml" Id="R3e18508402f34ddf" /><Relationship Type="http://schemas.openxmlformats.org/officeDocument/2006/relationships/slide" Target="/ppt/slides/slide5.xml" Id="R79666b6ebcc141b9" /><Relationship Type="http://schemas.openxmlformats.org/officeDocument/2006/relationships/slide" Target="/ppt/slides/slide6.xml" Id="R109a4de8400b48c3" /><Relationship Type="http://schemas.openxmlformats.org/officeDocument/2006/relationships/slide" Target="/ppt/slides/slide7.xml" Id="Rd162735b7b54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4013e88504e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8bdc7b56348c2" /><Relationship Type="http://schemas.openxmlformats.org/officeDocument/2006/relationships/theme" Target="/ppt/slideMasters/theme/theme1.xml" Id="R08ba16935c6945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38bdc7b56348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5874bc0c24a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49d5dfa7c44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8c68a80344f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530fe63894c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ef358475e4c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e420b51f143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7fd513c444d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1 306 127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1 165 245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9 553 164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TORILL RAASTAD  –  64,3 %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KAJA RAASTAD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17,9 %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964 199 833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