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745dc30d554a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6473937d574b26"/>
  </p:sldMasterIdLst>
  <p:sldIdLst>
    <p:sldId xmlns:r="http://schemas.openxmlformats.org/officeDocument/2006/relationships" id="256" r:id="R009f7e3a12e2451b"/>
    <p:sldId xmlns:r="http://schemas.openxmlformats.org/officeDocument/2006/relationships" id="257" r:id="R73db937f910740ff"/>
    <p:sldId xmlns:r="http://schemas.openxmlformats.org/officeDocument/2006/relationships" id="258" r:id="Rd7922e6714cf4176"/>
    <p:sldId xmlns:r="http://schemas.openxmlformats.org/officeDocument/2006/relationships" id="259" r:id="R26ca855d7da542f5"/>
    <p:sldId xmlns:r="http://schemas.openxmlformats.org/officeDocument/2006/relationships" id="260" r:id="Rd47b3f511d1641d8"/>
    <p:sldId xmlns:r="http://schemas.openxmlformats.org/officeDocument/2006/relationships" id="261" r:id="R6b9eaa488bfb4d15"/>
    <p:sldId xmlns:r="http://schemas.openxmlformats.org/officeDocument/2006/relationships" id="262" r:id="Rd00a6d30016a4c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473937d574b26" /><Relationship Type="http://schemas.openxmlformats.org/officeDocument/2006/relationships/slide" Target="/ppt/slides/slide1.xml" Id="R009f7e3a12e2451b" /><Relationship Type="http://schemas.openxmlformats.org/officeDocument/2006/relationships/slide" Target="/ppt/slides/slide2.xml" Id="R73db937f910740ff" /><Relationship Type="http://schemas.openxmlformats.org/officeDocument/2006/relationships/slide" Target="/ppt/slides/slide3.xml" Id="Rd7922e6714cf4176" /><Relationship Type="http://schemas.openxmlformats.org/officeDocument/2006/relationships/slide" Target="/ppt/slides/slide4.xml" Id="R26ca855d7da542f5" /><Relationship Type="http://schemas.openxmlformats.org/officeDocument/2006/relationships/slide" Target="/ppt/slides/slide5.xml" Id="Rd47b3f511d1641d8" /><Relationship Type="http://schemas.openxmlformats.org/officeDocument/2006/relationships/slide" Target="/ppt/slides/slide6.xml" Id="R6b9eaa488bfb4d15" /><Relationship Type="http://schemas.openxmlformats.org/officeDocument/2006/relationships/slide" Target="/ppt/slides/slide7.xml" Id="Rd00a6d30016a4c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b241b68a64b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3d37a849949db" /><Relationship Type="http://schemas.openxmlformats.org/officeDocument/2006/relationships/theme" Target="/ppt/slideMasters/theme/theme1.xml" Id="R3a84c1d289a0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73d37a849949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2a3a7e39d40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0bcc2cdfe45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56f18722c49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0af7bfcd449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b20620f6b47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4fc732f4841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18fec1cbe4a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MØBELUTSALGET OVE FOSS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MØBELUTSALGET OVE 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MØBELUTSALGET OVE FOSS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MØBELUTSALGET OVE 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MØBELUTSALGET OVE 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MØBELUTSALGET OVE 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−308 037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4 738 008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52 663 416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57 346 562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MØBELUTSALGET OVE 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 CAPITAL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RAYMOND FOSS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RAYMOND FOSS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MØBELUTSALGET OVE 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964 202 133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MØBELUTSALGET OVE FOSS AS</a:t>
            </a:r>
          </a:p>
        </p:txBody>
      </p:sp>
    </p:spTree>
  </p:cSld>
  <p:clrMapOvr>
    <a:masterClrMapping xmlns:a="http://schemas.openxmlformats.org/drawingml/2006/main"/>
  </p:clrMapOvr>
</p:sld>
</file>