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bad6376dab42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b771d303f5419f"/>
  </p:sldMasterIdLst>
  <p:sldIdLst>
    <p:sldId xmlns:r="http://schemas.openxmlformats.org/officeDocument/2006/relationships" id="256" r:id="R10515e094c494556"/>
    <p:sldId xmlns:r="http://schemas.openxmlformats.org/officeDocument/2006/relationships" id="257" r:id="R7b40da1a230f492f"/>
    <p:sldId xmlns:r="http://schemas.openxmlformats.org/officeDocument/2006/relationships" id="258" r:id="Rf51ec27f04344837"/>
    <p:sldId xmlns:r="http://schemas.openxmlformats.org/officeDocument/2006/relationships" id="259" r:id="R91e2cc77a0c44c10"/>
    <p:sldId xmlns:r="http://schemas.openxmlformats.org/officeDocument/2006/relationships" id="260" r:id="R3e3726ed87464948"/>
    <p:sldId xmlns:r="http://schemas.openxmlformats.org/officeDocument/2006/relationships" id="261" r:id="R1f4707bcd20a4340"/>
    <p:sldId xmlns:r="http://schemas.openxmlformats.org/officeDocument/2006/relationships" id="262" r:id="R17c29197247e46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771d303f5419f" /><Relationship Type="http://schemas.openxmlformats.org/officeDocument/2006/relationships/slide" Target="/ppt/slides/slide1.xml" Id="R10515e094c494556" /><Relationship Type="http://schemas.openxmlformats.org/officeDocument/2006/relationships/slide" Target="/ppt/slides/slide2.xml" Id="R7b40da1a230f492f" /><Relationship Type="http://schemas.openxmlformats.org/officeDocument/2006/relationships/slide" Target="/ppt/slides/slide3.xml" Id="Rf51ec27f04344837" /><Relationship Type="http://schemas.openxmlformats.org/officeDocument/2006/relationships/slide" Target="/ppt/slides/slide4.xml" Id="R91e2cc77a0c44c10" /><Relationship Type="http://schemas.openxmlformats.org/officeDocument/2006/relationships/slide" Target="/ppt/slides/slide5.xml" Id="R3e3726ed87464948" /><Relationship Type="http://schemas.openxmlformats.org/officeDocument/2006/relationships/slide" Target="/ppt/slides/slide6.xml" Id="R1f4707bcd20a4340" /><Relationship Type="http://schemas.openxmlformats.org/officeDocument/2006/relationships/slide" Target="/ppt/slides/slide7.xml" Id="R17c29197247e46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bd064a4ffe43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686465b5941dc" /><Relationship Type="http://schemas.openxmlformats.org/officeDocument/2006/relationships/theme" Target="/ppt/slideMasters/theme/theme1.xml" Id="Rdfaff4b8cce344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e686465b5941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1db89cd8640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d7e1eddff46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d12cb3f304d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5666497214e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2e452b06840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60c20a66b4d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8ab5d6f3d4b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KROGSRUD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KROGSRUD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5 071 678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351 195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−3 191 123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110 760 010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239 794 002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QUEST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KROGSRUD LUNDEVALL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SØNNICHSEN KROGSRUD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JACOB SØNNICHSEN KROGSRUD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56 17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nk@krogsrudinvest.no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964 206 686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KROGSRUD INVEST AS</a:t>
            </a:r>
          </a:p>
        </p:txBody>
      </p:sp>
    </p:spTree>
  </p:cSld>
  <p:clrMapOvr>
    <a:masterClrMapping xmlns:a="http://schemas.openxmlformats.org/drawingml/2006/main"/>
  </p:clrMapOvr>
</p:sld>
</file>