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8fa44c84fa9429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de17ff6eeeb44c0"/>
  </p:sldMasterIdLst>
  <p:sldIdLst>
    <p:sldId xmlns:r="http://schemas.openxmlformats.org/officeDocument/2006/relationships" id="256" r:id="R1f2105e1dd774a3f"/>
    <p:sldId xmlns:r="http://schemas.openxmlformats.org/officeDocument/2006/relationships" id="257" r:id="R92b54d0770564c09"/>
    <p:sldId xmlns:r="http://schemas.openxmlformats.org/officeDocument/2006/relationships" id="258" r:id="Rd247626652a0479b"/>
    <p:sldId xmlns:r="http://schemas.openxmlformats.org/officeDocument/2006/relationships" id="259" r:id="R06f05201decd454c"/>
    <p:sldId xmlns:r="http://schemas.openxmlformats.org/officeDocument/2006/relationships" id="260" r:id="R9ce92f0f9fce44e6"/>
    <p:sldId xmlns:r="http://schemas.openxmlformats.org/officeDocument/2006/relationships" id="261" r:id="Rfaa6d7767873457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e17ff6eeeb44c0" /><Relationship Type="http://schemas.openxmlformats.org/officeDocument/2006/relationships/slide" Target="/ppt/slides/slide1.xml" Id="R1f2105e1dd774a3f" /><Relationship Type="http://schemas.openxmlformats.org/officeDocument/2006/relationships/slide" Target="/ppt/slides/slide2.xml" Id="R92b54d0770564c09" /><Relationship Type="http://schemas.openxmlformats.org/officeDocument/2006/relationships/slide" Target="/ppt/slides/slide3.xml" Id="Rd247626652a0479b" /><Relationship Type="http://schemas.openxmlformats.org/officeDocument/2006/relationships/slide" Target="/ppt/slides/slide4.xml" Id="R06f05201decd454c" /><Relationship Type="http://schemas.openxmlformats.org/officeDocument/2006/relationships/slide" Target="/ppt/slides/slide5.xml" Id="R9ce92f0f9fce44e6" /><Relationship Type="http://schemas.openxmlformats.org/officeDocument/2006/relationships/slide" Target="/ppt/slides/slide6.xml" Id="Rfaa6d7767873457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884666c29445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dca00a76924d15" /><Relationship Type="http://schemas.openxmlformats.org/officeDocument/2006/relationships/theme" Target="/ppt/slideMasters/theme/theme1.xml" Id="Rae80927b71a346f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0dca00a76924d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c842c91a3c474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4414dedb5947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b49b165f8d46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a94f04a11447b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f17d9da25d408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e50594e2de48d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KLAUS STEILMANN SELECTION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KLAUS STEILMANN SELECTION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KLAUS STEILMANN SELECTION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KLAUS STEILMANN SELECTION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KLAUS STEILMANN SELECTION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KLAUS STEILMANN SELECTION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KLAUS STEILMANN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KLAUS STEILMANN SELECTION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964 220 921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KLAUS STEILMANN SELECTION AS</a:t>
            </a:r>
          </a:p>
        </p:txBody>
      </p:sp>
    </p:spTree>
  </p:cSld>
  <p:clrMapOvr>
    <a:masterClrMapping xmlns:a="http://schemas.openxmlformats.org/drawingml/2006/main"/>
  </p:clrMapOvr>
</p:sld>
</file>