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e0ab8fbe3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9005b45174e00"/>
  </p:sldMasterIdLst>
  <p:sldIdLst>
    <p:sldId xmlns:r="http://schemas.openxmlformats.org/officeDocument/2006/relationships" id="256" r:id="R07a5adb068d74a52"/>
    <p:sldId xmlns:r="http://schemas.openxmlformats.org/officeDocument/2006/relationships" id="257" r:id="Rc1d7b27b10614793"/>
    <p:sldId xmlns:r="http://schemas.openxmlformats.org/officeDocument/2006/relationships" id="258" r:id="R6f6fe963dfdd4b18"/>
    <p:sldId xmlns:r="http://schemas.openxmlformats.org/officeDocument/2006/relationships" id="259" r:id="R592c3397a53d45f6"/>
    <p:sldId xmlns:r="http://schemas.openxmlformats.org/officeDocument/2006/relationships" id="260" r:id="Rf8b765d375344be0"/>
    <p:sldId xmlns:r="http://schemas.openxmlformats.org/officeDocument/2006/relationships" id="261" r:id="R3a6079c6be0b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9005b45174e00" /><Relationship Type="http://schemas.openxmlformats.org/officeDocument/2006/relationships/slide" Target="/ppt/slides/slide1.xml" Id="R07a5adb068d74a52" /><Relationship Type="http://schemas.openxmlformats.org/officeDocument/2006/relationships/slide" Target="/ppt/slides/slide2.xml" Id="Rc1d7b27b10614793" /><Relationship Type="http://schemas.openxmlformats.org/officeDocument/2006/relationships/slide" Target="/ppt/slides/slide3.xml" Id="R6f6fe963dfdd4b18" /><Relationship Type="http://schemas.openxmlformats.org/officeDocument/2006/relationships/slide" Target="/ppt/slides/slide4.xml" Id="R592c3397a53d45f6" /><Relationship Type="http://schemas.openxmlformats.org/officeDocument/2006/relationships/slide" Target="/ppt/slides/slide5.xml" Id="Rf8b765d375344be0" /><Relationship Type="http://schemas.openxmlformats.org/officeDocument/2006/relationships/slide" Target="/ppt/slides/slide6.xml" Id="R3a6079c6be0b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b1dcd3ea5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b9eb0d9b4927" /><Relationship Type="http://schemas.openxmlformats.org/officeDocument/2006/relationships/theme" Target="/ppt/slideMasters/theme/theme1.xml" Id="R98de309551ae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eb9eb0d9b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4687da2e0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4f30bcd8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1e0e71fbf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e08dc201b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a358a0131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45dc23cc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KLAUS STEILMANN SELECTION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STEILMANN SELECTION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STEILMANN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964 220 921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KLAUS STEILMANN SELECTION AS</a:t>
            </a:r>
          </a:p>
        </p:txBody>
      </p:sp>
    </p:spTree>
  </p:cSld>
  <p:clrMapOvr>
    <a:masterClrMapping xmlns:a="http://schemas.openxmlformats.org/drawingml/2006/main"/>
  </p:clrMapOvr>
</p:sld>
</file>