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e8b609eb0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9e47304ef40a6"/>
  </p:sldMasterIdLst>
  <p:sldIdLst>
    <p:sldId xmlns:r="http://schemas.openxmlformats.org/officeDocument/2006/relationships" id="256" r:id="R1f0871f4b4b94dc7"/>
    <p:sldId xmlns:r="http://schemas.openxmlformats.org/officeDocument/2006/relationships" id="257" r:id="R5506cfabbf714ea2"/>
    <p:sldId xmlns:r="http://schemas.openxmlformats.org/officeDocument/2006/relationships" id="258" r:id="R95296df5e236428a"/>
    <p:sldId xmlns:r="http://schemas.openxmlformats.org/officeDocument/2006/relationships" id="259" r:id="R8bb3f9cbe3f64c94"/>
    <p:sldId xmlns:r="http://schemas.openxmlformats.org/officeDocument/2006/relationships" id="260" r:id="Rc0a950a7eea54451"/>
    <p:sldId xmlns:r="http://schemas.openxmlformats.org/officeDocument/2006/relationships" id="261" r:id="R95f702d9ab684da4"/>
    <p:sldId xmlns:r="http://schemas.openxmlformats.org/officeDocument/2006/relationships" id="262" r:id="R72d086adb71b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9e47304ef40a6" /><Relationship Type="http://schemas.openxmlformats.org/officeDocument/2006/relationships/slide" Target="/ppt/slides/slide1.xml" Id="R1f0871f4b4b94dc7" /><Relationship Type="http://schemas.openxmlformats.org/officeDocument/2006/relationships/slide" Target="/ppt/slides/slide2.xml" Id="R5506cfabbf714ea2" /><Relationship Type="http://schemas.openxmlformats.org/officeDocument/2006/relationships/slide" Target="/ppt/slides/slide3.xml" Id="R95296df5e236428a" /><Relationship Type="http://schemas.openxmlformats.org/officeDocument/2006/relationships/slide" Target="/ppt/slides/slide4.xml" Id="R8bb3f9cbe3f64c94" /><Relationship Type="http://schemas.openxmlformats.org/officeDocument/2006/relationships/slide" Target="/ppt/slides/slide5.xml" Id="Rc0a950a7eea54451" /><Relationship Type="http://schemas.openxmlformats.org/officeDocument/2006/relationships/slide" Target="/ppt/slides/slide6.xml" Id="R95f702d9ab684da4" /><Relationship Type="http://schemas.openxmlformats.org/officeDocument/2006/relationships/slide" Target="/ppt/slides/slide7.xml" Id="R72d086adb71b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c9920f208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e0bcfbd84cbb" /><Relationship Type="http://schemas.openxmlformats.org/officeDocument/2006/relationships/theme" Target="/ppt/slideMasters/theme/theme1.xml" Id="R09f283d54b42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4e0bcfbd8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834320709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aaba54d8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58965c9c6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8264a3fb7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e89494638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03d6cc86b4d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b2d5e1629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HOPE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REKNESKAPSKONTOR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19 177 838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6 872 029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KVAMSÅS ODDGEIR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MORTENSBAKKE BERIT ANITA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ELSE BRIT BORTHEIM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964 240 108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