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920f13291149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d46426f1b574726"/>
  </p:sldMasterIdLst>
  <p:sldIdLst>
    <p:sldId xmlns:r="http://schemas.openxmlformats.org/officeDocument/2006/relationships" id="256" r:id="R6a9d763eb28944bd"/>
    <p:sldId xmlns:r="http://schemas.openxmlformats.org/officeDocument/2006/relationships" id="257" r:id="R7bee53f5740b4a53"/>
    <p:sldId xmlns:r="http://schemas.openxmlformats.org/officeDocument/2006/relationships" id="258" r:id="Rd775134691ad426c"/>
    <p:sldId xmlns:r="http://schemas.openxmlformats.org/officeDocument/2006/relationships" id="259" r:id="R4daa5c9f721045db"/>
    <p:sldId xmlns:r="http://schemas.openxmlformats.org/officeDocument/2006/relationships" id="260" r:id="R382d1f03d02e42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46426f1b574726" /><Relationship Type="http://schemas.openxmlformats.org/officeDocument/2006/relationships/slide" Target="/ppt/slides/slide1.xml" Id="R6a9d763eb28944bd" /><Relationship Type="http://schemas.openxmlformats.org/officeDocument/2006/relationships/slide" Target="/ppt/slides/slide2.xml" Id="R7bee53f5740b4a53" /><Relationship Type="http://schemas.openxmlformats.org/officeDocument/2006/relationships/slide" Target="/ppt/slides/slide3.xml" Id="Rd775134691ad426c" /><Relationship Type="http://schemas.openxmlformats.org/officeDocument/2006/relationships/slide" Target="/ppt/slides/slide4.xml" Id="R4daa5c9f721045db" /><Relationship Type="http://schemas.openxmlformats.org/officeDocument/2006/relationships/slide" Target="/ppt/slides/slide5.xml" Id="R382d1f03d02e42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58bd45bf5f4d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c04bddb6d54571" /><Relationship Type="http://schemas.openxmlformats.org/officeDocument/2006/relationships/theme" Target="/ppt/slideMasters/theme/theme1.xml" Id="R8274cbc2ca9142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c04bddb6d545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d2541c0e740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1dcd9baa7446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8cfe2f08c41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4128ac2f64e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49d212cdf49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STEINAR LORENTZEN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LORENTZEN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STEINAR LORENTZEN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LORENTZEN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LORENTZEN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LORENTZEN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964 328 021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STEINAR LORENTZEN AS</a:t>
            </a:r>
          </a:p>
        </p:txBody>
      </p:sp>
    </p:spTree>
  </p:cSld>
  <p:clrMapOvr>
    <a:masterClrMapping xmlns:a="http://schemas.openxmlformats.org/drawingml/2006/main"/>
  </p:clrMapOvr>
</p:sld>
</file>