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6622c0a56d41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288469fed14277"/>
  </p:sldMasterIdLst>
  <p:sldIdLst>
    <p:sldId xmlns:r="http://schemas.openxmlformats.org/officeDocument/2006/relationships" id="256" r:id="R339b264c28ee4489"/>
    <p:sldId xmlns:r="http://schemas.openxmlformats.org/officeDocument/2006/relationships" id="257" r:id="Re66894f056924706"/>
    <p:sldId xmlns:r="http://schemas.openxmlformats.org/officeDocument/2006/relationships" id="258" r:id="R8aad36694c9e44e0"/>
    <p:sldId xmlns:r="http://schemas.openxmlformats.org/officeDocument/2006/relationships" id="259" r:id="R191766d289c2402b"/>
    <p:sldId xmlns:r="http://schemas.openxmlformats.org/officeDocument/2006/relationships" id="260" r:id="R80d2b8e02c744f22"/>
    <p:sldId xmlns:r="http://schemas.openxmlformats.org/officeDocument/2006/relationships" id="261" r:id="R8ceec243232546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88469fed14277" /><Relationship Type="http://schemas.openxmlformats.org/officeDocument/2006/relationships/slide" Target="/ppt/slides/slide1.xml" Id="R339b264c28ee4489" /><Relationship Type="http://schemas.openxmlformats.org/officeDocument/2006/relationships/slide" Target="/ppt/slides/slide2.xml" Id="Re66894f056924706" /><Relationship Type="http://schemas.openxmlformats.org/officeDocument/2006/relationships/slide" Target="/ppt/slides/slide3.xml" Id="R8aad36694c9e44e0" /><Relationship Type="http://schemas.openxmlformats.org/officeDocument/2006/relationships/slide" Target="/ppt/slides/slide4.xml" Id="R191766d289c2402b" /><Relationship Type="http://schemas.openxmlformats.org/officeDocument/2006/relationships/slide" Target="/ppt/slides/slide5.xml" Id="R80d2b8e02c744f22" /><Relationship Type="http://schemas.openxmlformats.org/officeDocument/2006/relationships/slide" Target="/ppt/slides/slide6.xml" Id="R8ceec243232546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98bdc2edeb4e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9d030e430435c" /><Relationship Type="http://schemas.openxmlformats.org/officeDocument/2006/relationships/theme" Target="/ppt/slideMasters/theme/theme1.xml" Id="R540ea2dc69ab41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59d030e43043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8e4170cb249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461e3889f4c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67b750b3e40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e99430f394d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6b1c5a2164f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13eb673624d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KIOSKEN I SENTRUM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KIOSKEN I SENTRUM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KIOSKEN I SENTRUM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KIOSKEN I SENTRUM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KIOSKEN I SENTRUM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KIOSKEN I SENTRUM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KIOSKEN I SENTRUM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964 334 366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KIOSKEN I SENTRUM</a:t>
            </a:r>
          </a:p>
        </p:txBody>
      </p:sp>
    </p:spTree>
  </p:cSld>
  <p:clrMapOvr>
    <a:masterClrMapping xmlns:a="http://schemas.openxmlformats.org/drawingml/2006/main"/>
  </p:clrMapOvr>
</p:sld>
</file>