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c11f9abd2a54f5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8334db7f824145"/>
  </p:sldMasterIdLst>
  <p:sldIdLst>
    <p:sldId xmlns:r="http://schemas.openxmlformats.org/officeDocument/2006/relationships" id="256" r:id="R4b132f03084e4761"/>
    <p:sldId xmlns:r="http://schemas.openxmlformats.org/officeDocument/2006/relationships" id="257" r:id="R58c9b9de57d44e7f"/>
    <p:sldId xmlns:r="http://schemas.openxmlformats.org/officeDocument/2006/relationships" id="258" r:id="Rca7cc704dccd4f6d"/>
    <p:sldId xmlns:r="http://schemas.openxmlformats.org/officeDocument/2006/relationships" id="259" r:id="R9d2f52b4dcc248ba"/>
    <p:sldId xmlns:r="http://schemas.openxmlformats.org/officeDocument/2006/relationships" id="260" r:id="R44e3956328da46fa"/>
    <p:sldId xmlns:r="http://schemas.openxmlformats.org/officeDocument/2006/relationships" id="261" r:id="Rcd56fd4c06a7452c"/>
    <p:sldId xmlns:r="http://schemas.openxmlformats.org/officeDocument/2006/relationships" id="262" r:id="R0af9c115dd35410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8334db7f824145" /><Relationship Type="http://schemas.openxmlformats.org/officeDocument/2006/relationships/slide" Target="/ppt/slides/slide1.xml" Id="R4b132f03084e4761" /><Relationship Type="http://schemas.openxmlformats.org/officeDocument/2006/relationships/slide" Target="/ppt/slides/slide2.xml" Id="R58c9b9de57d44e7f" /><Relationship Type="http://schemas.openxmlformats.org/officeDocument/2006/relationships/slide" Target="/ppt/slides/slide3.xml" Id="Rca7cc704dccd4f6d" /><Relationship Type="http://schemas.openxmlformats.org/officeDocument/2006/relationships/slide" Target="/ppt/slides/slide4.xml" Id="R9d2f52b4dcc248ba" /><Relationship Type="http://schemas.openxmlformats.org/officeDocument/2006/relationships/slide" Target="/ppt/slides/slide5.xml" Id="R44e3956328da46fa" /><Relationship Type="http://schemas.openxmlformats.org/officeDocument/2006/relationships/slide" Target="/ppt/slides/slide6.xml" Id="Rcd56fd4c06a7452c" /><Relationship Type="http://schemas.openxmlformats.org/officeDocument/2006/relationships/slide" Target="/ppt/slides/slide7.xml" Id="R0af9c115dd35410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fadf09cc194f2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fa4def0c643fb" /><Relationship Type="http://schemas.openxmlformats.org/officeDocument/2006/relationships/theme" Target="/ppt/slideMasters/theme/theme1.xml" Id="R8740a7f4400b498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1efa4def0c643f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e1c9494bcb43b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c4fb7f8d834e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4f590aef0b4a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f3229c23943e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099c73ea0f42c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d9dfc344f419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867b878500474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MERÅKER SPORT OG FRITID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MERÅKER SPORT OG FRITID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95 427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67 990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49 383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1 916 399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1 916 399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BEPE HOLDING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PEDERSEN BJØRN EGIL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964 364 508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MERÅKER SPORT OG FRITID AS</a:t>
            </a:r>
          </a:p>
        </p:txBody>
      </p:sp>
    </p:spTree>
  </p:cSld>
  <p:clrMapOvr>
    <a:masterClrMapping xmlns:a="http://schemas.openxmlformats.org/drawingml/2006/main"/>
  </p:clrMapOvr>
</p:sld>
</file>