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23afde2d914b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0e47680d964f9d"/>
  </p:sldMasterIdLst>
  <p:sldIdLst>
    <p:sldId xmlns:r="http://schemas.openxmlformats.org/officeDocument/2006/relationships" id="256" r:id="R457903aacb2c4111"/>
    <p:sldId xmlns:r="http://schemas.openxmlformats.org/officeDocument/2006/relationships" id="257" r:id="Re827f1b1401b4d1c"/>
    <p:sldId xmlns:r="http://schemas.openxmlformats.org/officeDocument/2006/relationships" id="258" r:id="R4bc769ad2440406a"/>
    <p:sldId xmlns:r="http://schemas.openxmlformats.org/officeDocument/2006/relationships" id="259" r:id="R25541864fe0b4681"/>
    <p:sldId xmlns:r="http://schemas.openxmlformats.org/officeDocument/2006/relationships" id="260" r:id="Rcd520720e5574444"/>
    <p:sldId xmlns:r="http://schemas.openxmlformats.org/officeDocument/2006/relationships" id="261" r:id="R504411a6873741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e47680d964f9d" /><Relationship Type="http://schemas.openxmlformats.org/officeDocument/2006/relationships/slide" Target="/ppt/slides/slide1.xml" Id="R457903aacb2c4111" /><Relationship Type="http://schemas.openxmlformats.org/officeDocument/2006/relationships/slide" Target="/ppt/slides/slide2.xml" Id="Re827f1b1401b4d1c" /><Relationship Type="http://schemas.openxmlformats.org/officeDocument/2006/relationships/slide" Target="/ppt/slides/slide3.xml" Id="R4bc769ad2440406a" /><Relationship Type="http://schemas.openxmlformats.org/officeDocument/2006/relationships/slide" Target="/ppt/slides/slide4.xml" Id="R25541864fe0b4681" /><Relationship Type="http://schemas.openxmlformats.org/officeDocument/2006/relationships/slide" Target="/ppt/slides/slide5.xml" Id="Rcd520720e5574444" /><Relationship Type="http://schemas.openxmlformats.org/officeDocument/2006/relationships/slide" Target="/ppt/slides/slide6.xml" Id="R504411a6873741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48109bb8145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8b85ceb7e46ae" /><Relationship Type="http://schemas.openxmlformats.org/officeDocument/2006/relationships/theme" Target="/ppt/slideMasters/theme/theme1.xml" Id="R6ebf5e303b2040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78b85ceb7e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8bc14e24e4c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e95231c6a49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08f0eb7fd4c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499bc8ba543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c47a3874e41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1cbc3df2b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STOROSLO SIKKERHETSTJENESTE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STOROSLO SIKKERHETSTJENESTE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STOROSLO SIKKERHETSTJENESTE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STOROSLO SIKKERHETSTJENESTE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STOROSLO SIKKERHETSTJENESTE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STOROSLO SIKKERHETSTJENESTE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KEEGAN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GRINGO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STOROSLO SIKKERHETSTJENESTE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STOROSLO SIKKERHETSTJENESTE AS</a:t>
            </a:r>
          </a:p>
        </p:txBody>
      </p:sp>
    </p:spTree>
  </p:cSld>
  <p:clrMapOvr>
    <a:masterClrMapping xmlns:a="http://schemas.openxmlformats.org/drawingml/2006/main"/>
  </p:clrMapOvr>
</p:sld>
</file>