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952ffbaa9c4b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18e56624747bb"/>
  </p:sldMasterIdLst>
  <p:sldIdLst>
    <p:sldId xmlns:r="http://schemas.openxmlformats.org/officeDocument/2006/relationships" id="256" r:id="Re28a45fe3f0f4770"/>
    <p:sldId xmlns:r="http://schemas.openxmlformats.org/officeDocument/2006/relationships" id="257" r:id="R0771f8dc25a74df2"/>
    <p:sldId xmlns:r="http://schemas.openxmlformats.org/officeDocument/2006/relationships" id="258" r:id="R2906324062e74bfc"/>
    <p:sldId xmlns:r="http://schemas.openxmlformats.org/officeDocument/2006/relationships" id="259" r:id="R15c520d76ba64e82"/>
    <p:sldId xmlns:r="http://schemas.openxmlformats.org/officeDocument/2006/relationships" id="260" r:id="R25edaaa797b04133"/>
    <p:sldId xmlns:r="http://schemas.openxmlformats.org/officeDocument/2006/relationships" id="261" r:id="Rc183ec1bb31b449a"/>
    <p:sldId xmlns:r="http://schemas.openxmlformats.org/officeDocument/2006/relationships" id="262" r:id="R203f90f967b34d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18e56624747bb" /><Relationship Type="http://schemas.openxmlformats.org/officeDocument/2006/relationships/slide" Target="/ppt/slides/slide1.xml" Id="Re28a45fe3f0f4770" /><Relationship Type="http://schemas.openxmlformats.org/officeDocument/2006/relationships/slide" Target="/ppt/slides/slide2.xml" Id="R0771f8dc25a74df2" /><Relationship Type="http://schemas.openxmlformats.org/officeDocument/2006/relationships/slide" Target="/ppt/slides/slide3.xml" Id="R2906324062e74bfc" /><Relationship Type="http://schemas.openxmlformats.org/officeDocument/2006/relationships/slide" Target="/ppt/slides/slide4.xml" Id="R15c520d76ba64e82" /><Relationship Type="http://schemas.openxmlformats.org/officeDocument/2006/relationships/slide" Target="/ppt/slides/slide5.xml" Id="R25edaaa797b04133" /><Relationship Type="http://schemas.openxmlformats.org/officeDocument/2006/relationships/slide" Target="/ppt/slides/slide6.xml" Id="Rc183ec1bb31b449a" /><Relationship Type="http://schemas.openxmlformats.org/officeDocument/2006/relationships/slide" Target="/ppt/slides/slide7.xml" Id="R203f90f967b34d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d9188742e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632ef4bb4432e" /><Relationship Type="http://schemas.openxmlformats.org/officeDocument/2006/relationships/theme" Target="/ppt/slideMasters/theme/theme1.xml" Id="Rdad213a65b78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632ef4bb443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b9bb89dba4d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c7d735138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283513203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c751d850f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23e89fe44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02609f26e44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ddddb50b3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−9 861 921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16 199 567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989 575 202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1 042 818 632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Blystad,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82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964 405 867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