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3a5e712bdd6482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876f25a7c7d45b0"/>
  </p:sldMasterIdLst>
  <p:sldIdLst>
    <p:sldId xmlns:r="http://schemas.openxmlformats.org/officeDocument/2006/relationships" id="256" r:id="R93f58788e40f4b40"/>
    <p:sldId xmlns:r="http://schemas.openxmlformats.org/officeDocument/2006/relationships" id="257" r:id="R7c2f2573ba6c4c72"/>
    <p:sldId xmlns:r="http://schemas.openxmlformats.org/officeDocument/2006/relationships" id="258" r:id="Rb4922e7ba34d4b46"/>
    <p:sldId xmlns:r="http://schemas.openxmlformats.org/officeDocument/2006/relationships" id="259" r:id="R9f724a4147904bda"/>
    <p:sldId xmlns:r="http://schemas.openxmlformats.org/officeDocument/2006/relationships" id="260" r:id="R6cd4153dc5774928"/>
    <p:sldId xmlns:r="http://schemas.openxmlformats.org/officeDocument/2006/relationships" id="261" r:id="Rd7a5a13614434e1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876f25a7c7d45b0" /><Relationship Type="http://schemas.openxmlformats.org/officeDocument/2006/relationships/slide" Target="/ppt/slides/slide1.xml" Id="R93f58788e40f4b40" /><Relationship Type="http://schemas.openxmlformats.org/officeDocument/2006/relationships/slide" Target="/ppt/slides/slide2.xml" Id="R7c2f2573ba6c4c72" /><Relationship Type="http://schemas.openxmlformats.org/officeDocument/2006/relationships/slide" Target="/ppt/slides/slide3.xml" Id="Rb4922e7ba34d4b46" /><Relationship Type="http://schemas.openxmlformats.org/officeDocument/2006/relationships/slide" Target="/ppt/slides/slide4.xml" Id="R9f724a4147904bda" /><Relationship Type="http://schemas.openxmlformats.org/officeDocument/2006/relationships/slide" Target="/ppt/slides/slide5.xml" Id="R6cd4153dc5774928" /><Relationship Type="http://schemas.openxmlformats.org/officeDocument/2006/relationships/slide" Target="/ppt/slides/slide6.xml" Id="Rd7a5a13614434e1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212aa1b893456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e7cd6e9fc34b55" /><Relationship Type="http://schemas.openxmlformats.org/officeDocument/2006/relationships/theme" Target="/ppt/slideMasters/theme/theme1.xml" Id="R9eeb4e1db25849f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ae7cd6e9fc34b5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54a1c346774dd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8590a85434461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1c78ff2b68403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ba48fac88c432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3f97f54aeb45e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d8b2529fe3406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EDWIS GRUPPEN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EDWIS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EDWIS GRUPPEN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EDWIS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EDWIS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EDWIS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TOP-TOY NORGE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EDWIS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964 425 310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EDWIS GRUPPEN AS</a:t>
            </a:r>
          </a:p>
        </p:txBody>
      </p:sp>
    </p:spTree>
  </p:cSld>
  <p:clrMapOvr>
    <a:masterClrMapping xmlns:a="http://schemas.openxmlformats.org/drawingml/2006/main"/>
  </p:clrMapOvr>
</p:sld>
</file>