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3aff3674344d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02a2b4582d4327"/>
  </p:sldMasterIdLst>
  <p:sldIdLst>
    <p:sldId xmlns:r="http://schemas.openxmlformats.org/officeDocument/2006/relationships" id="256" r:id="R28da8ecab04f4e44"/>
    <p:sldId xmlns:r="http://schemas.openxmlformats.org/officeDocument/2006/relationships" id="257" r:id="R880035252f9744da"/>
    <p:sldId xmlns:r="http://schemas.openxmlformats.org/officeDocument/2006/relationships" id="258" r:id="R4bc976838789457c"/>
    <p:sldId xmlns:r="http://schemas.openxmlformats.org/officeDocument/2006/relationships" id="259" r:id="R2ee3a78cc3c94b2b"/>
    <p:sldId xmlns:r="http://schemas.openxmlformats.org/officeDocument/2006/relationships" id="260" r:id="Rbb4bdfaaef1c4d4c"/>
    <p:sldId xmlns:r="http://schemas.openxmlformats.org/officeDocument/2006/relationships" id="261" r:id="R7dc7f56c620a4898"/>
    <p:sldId xmlns:r="http://schemas.openxmlformats.org/officeDocument/2006/relationships" id="262" r:id="Re33ee27380bd45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02a2b4582d4327" /><Relationship Type="http://schemas.openxmlformats.org/officeDocument/2006/relationships/slide" Target="/ppt/slides/slide1.xml" Id="R28da8ecab04f4e44" /><Relationship Type="http://schemas.openxmlformats.org/officeDocument/2006/relationships/slide" Target="/ppt/slides/slide2.xml" Id="R880035252f9744da" /><Relationship Type="http://schemas.openxmlformats.org/officeDocument/2006/relationships/slide" Target="/ppt/slides/slide3.xml" Id="R4bc976838789457c" /><Relationship Type="http://schemas.openxmlformats.org/officeDocument/2006/relationships/slide" Target="/ppt/slides/slide4.xml" Id="R2ee3a78cc3c94b2b" /><Relationship Type="http://schemas.openxmlformats.org/officeDocument/2006/relationships/slide" Target="/ppt/slides/slide5.xml" Id="Rbb4bdfaaef1c4d4c" /><Relationship Type="http://schemas.openxmlformats.org/officeDocument/2006/relationships/slide" Target="/ppt/slides/slide6.xml" Id="R7dc7f56c620a4898" /><Relationship Type="http://schemas.openxmlformats.org/officeDocument/2006/relationships/slide" Target="/ppt/slides/slide7.xml" Id="Re33ee27380bd45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2cbd456a3546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8bc8e64a3473d" /><Relationship Type="http://schemas.openxmlformats.org/officeDocument/2006/relationships/theme" Target="/ppt/slideMasters/theme/theme1.xml" Id="R0c4d47ddc19947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48bc8e64a347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33108514648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1344e6ca049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c9e9f094d4f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c742b1bf64d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296e5a23e44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146853ec24b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271e6fe614e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ANKER BRYGGE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ANKER BRYGGE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 BRYGGE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ANKER BRYGGE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ANKER BRYGGE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ANKER BRYGGE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33 595 782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802 164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−277 195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78 605 434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120 067 404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ANKER BRYGGE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ARNTZEN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ANKER BRYGGE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Lamholmen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06 64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www.anker-brygge.no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964 707 901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ANKER BRYGGE AS</a:t>
            </a:r>
          </a:p>
        </p:txBody>
      </p:sp>
    </p:spTree>
  </p:cSld>
  <p:clrMapOvr>
    <a:masterClrMapping xmlns:a="http://schemas.openxmlformats.org/drawingml/2006/main"/>
  </p:clrMapOvr>
</p:sld>
</file>