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538b96233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d71caefb9419e"/>
  </p:sldMasterIdLst>
  <p:sldIdLst>
    <p:sldId xmlns:r="http://schemas.openxmlformats.org/officeDocument/2006/relationships" id="256" r:id="R61557c9023fa4201"/>
    <p:sldId xmlns:r="http://schemas.openxmlformats.org/officeDocument/2006/relationships" id="257" r:id="Rf758b9ac80c4429c"/>
    <p:sldId xmlns:r="http://schemas.openxmlformats.org/officeDocument/2006/relationships" id="258" r:id="R4b86231ffe2d4552"/>
    <p:sldId xmlns:r="http://schemas.openxmlformats.org/officeDocument/2006/relationships" id="259" r:id="Rc96923cc34f342d3"/>
    <p:sldId xmlns:r="http://schemas.openxmlformats.org/officeDocument/2006/relationships" id="260" r:id="Rc057ce918bd149e6"/>
    <p:sldId xmlns:r="http://schemas.openxmlformats.org/officeDocument/2006/relationships" id="261" r:id="R8d38c4b5496f46de"/>
    <p:sldId xmlns:r="http://schemas.openxmlformats.org/officeDocument/2006/relationships" id="262" r:id="Reae07ff4ff43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d71caefb9419e" /><Relationship Type="http://schemas.openxmlformats.org/officeDocument/2006/relationships/slide" Target="/ppt/slides/slide1.xml" Id="R61557c9023fa4201" /><Relationship Type="http://schemas.openxmlformats.org/officeDocument/2006/relationships/slide" Target="/ppt/slides/slide2.xml" Id="Rf758b9ac80c4429c" /><Relationship Type="http://schemas.openxmlformats.org/officeDocument/2006/relationships/slide" Target="/ppt/slides/slide3.xml" Id="R4b86231ffe2d4552" /><Relationship Type="http://schemas.openxmlformats.org/officeDocument/2006/relationships/slide" Target="/ppt/slides/slide4.xml" Id="Rc96923cc34f342d3" /><Relationship Type="http://schemas.openxmlformats.org/officeDocument/2006/relationships/slide" Target="/ppt/slides/slide5.xml" Id="Rc057ce918bd149e6" /><Relationship Type="http://schemas.openxmlformats.org/officeDocument/2006/relationships/slide" Target="/ppt/slides/slide6.xml" Id="R8d38c4b5496f46de" /><Relationship Type="http://schemas.openxmlformats.org/officeDocument/2006/relationships/slide" Target="/ppt/slides/slide7.xml" Id="Reae07ff4ff43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5bf2fdfe9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c4c772df4b5d" /><Relationship Type="http://schemas.openxmlformats.org/officeDocument/2006/relationships/theme" Target="/ppt/slideMasters/theme/theme1.xml" Id="Ra33e410a12d1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8c4c772df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5e485a93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44de21c7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eed54adc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5a2f2bbc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91574460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1862a7de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4303b3aa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