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38804c69744f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5c58c208e34dae"/>
  </p:sldMasterIdLst>
  <p:sldIdLst>
    <p:sldId xmlns:r="http://schemas.openxmlformats.org/officeDocument/2006/relationships" id="256" r:id="R07c9b0b7d92d42b8"/>
    <p:sldId xmlns:r="http://schemas.openxmlformats.org/officeDocument/2006/relationships" id="257" r:id="Rbea1561de1b24124"/>
    <p:sldId xmlns:r="http://schemas.openxmlformats.org/officeDocument/2006/relationships" id="258" r:id="R6725ba14993c47a8"/>
    <p:sldId xmlns:r="http://schemas.openxmlformats.org/officeDocument/2006/relationships" id="259" r:id="R7aeb6b3e05af4abb"/>
    <p:sldId xmlns:r="http://schemas.openxmlformats.org/officeDocument/2006/relationships" id="260" r:id="Rdf35c13457eb45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c58c208e34dae" /><Relationship Type="http://schemas.openxmlformats.org/officeDocument/2006/relationships/slide" Target="/ppt/slides/slide1.xml" Id="R07c9b0b7d92d42b8" /><Relationship Type="http://schemas.openxmlformats.org/officeDocument/2006/relationships/slide" Target="/ppt/slides/slide2.xml" Id="Rbea1561de1b24124" /><Relationship Type="http://schemas.openxmlformats.org/officeDocument/2006/relationships/slide" Target="/ppt/slides/slide3.xml" Id="R6725ba14993c47a8" /><Relationship Type="http://schemas.openxmlformats.org/officeDocument/2006/relationships/slide" Target="/ppt/slides/slide4.xml" Id="R7aeb6b3e05af4abb" /><Relationship Type="http://schemas.openxmlformats.org/officeDocument/2006/relationships/slide" Target="/ppt/slides/slide5.xml" Id="Rdf35c13457eb45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6e435b2c245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d5964c99e4a7b" /><Relationship Type="http://schemas.openxmlformats.org/officeDocument/2006/relationships/theme" Target="/ppt/slideMasters/theme/theme1.xml" Id="R50b435670bb847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7d5964c99e4a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7ac00fd994d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05eabe15d45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f1be7ccd54f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4c26ba97443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8862e479540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MIDT-ØSTERDAL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MIDT-ØSTERDAL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MIDT-ØSTERDAL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MIDT-ØSTERDAL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MIDT-ØSTERDAL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MIDT-ØSTERDAL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964 770 514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MIDT-ØSTERDAL DRIFT AS</a:t>
            </a:r>
          </a:p>
        </p:txBody>
      </p:sp>
    </p:spTree>
  </p:cSld>
  <p:clrMapOvr>
    <a:masterClrMapping xmlns:a="http://schemas.openxmlformats.org/drawingml/2006/main"/>
  </p:clrMapOvr>
</p:sld>
</file>