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db644e15594c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6ab36e514d489f"/>
  </p:sldMasterIdLst>
  <p:sldIdLst>
    <p:sldId xmlns:r="http://schemas.openxmlformats.org/officeDocument/2006/relationships" id="256" r:id="R64ed916068c84c4e"/>
    <p:sldId xmlns:r="http://schemas.openxmlformats.org/officeDocument/2006/relationships" id="257" r:id="R514c20a7713e45ea"/>
    <p:sldId xmlns:r="http://schemas.openxmlformats.org/officeDocument/2006/relationships" id="258" r:id="R50d171982acb4c63"/>
    <p:sldId xmlns:r="http://schemas.openxmlformats.org/officeDocument/2006/relationships" id="259" r:id="R5901762124bc4c56"/>
    <p:sldId xmlns:r="http://schemas.openxmlformats.org/officeDocument/2006/relationships" id="260" r:id="Raf6fef3972484923"/>
    <p:sldId xmlns:r="http://schemas.openxmlformats.org/officeDocument/2006/relationships" id="261" r:id="R54e286774dcd403e"/>
    <p:sldId xmlns:r="http://schemas.openxmlformats.org/officeDocument/2006/relationships" id="262" r:id="R05c7a4284d4b45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ab36e514d489f" /><Relationship Type="http://schemas.openxmlformats.org/officeDocument/2006/relationships/slide" Target="/ppt/slides/slide1.xml" Id="R64ed916068c84c4e" /><Relationship Type="http://schemas.openxmlformats.org/officeDocument/2006/relationships/slide" Target="/ppt/slides/slide2.xml" Id="R514c20a7713e45ea" /><Relationship Type="http://schemas.openxmlformats.org/officeDocument/2006/relationships/slide" Target="/ppt/slides/slide3.xml" Id="R50d171982acb4c63" /><Relationship Type="http://schemas.openxmlformats.org/officeDocument/2006/relationships/slide" Target="/ppt/slides/slide4.xml" Id="R5901762124bc4c56" /><Relationship Type="http://schemas.openxmlformats.org/officeDocument/2006/relationships/slide" Target="/ppt/slides/slide5.xml" Id="Raf6fef3972484923" /><Relationship Type="http://schemas.openxmlformats.org/officeDocument/2006/relationships/slide" Target="/ppt/slides/slide6.xml" Id="R54e286774dcd403e" /><Relationship Type="http://schemas.openxmlformats.org/officeDocument/2006/relationships/slide" Target="/ppt/slides/slide7.xml" Id="R05c7a4284d4b45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01e0b9c6e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db735cbfa4ae9" /><Relationship Type="http://schemas.openxmlformats.org/officeDocument/2006/relationships/theme" Target="/ppt/slideMasters/theme/theme1.xml" Id="Ra501b60637da4a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3db735cbfa4a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99d09f75a46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49931548649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4289cf64e40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777d97ba54e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37411ab464f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fe373110341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6f99caad9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HOLMESTRAND REGNSKAPSSENTRAL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REGNSKAPSSENTRAL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HOLMESTRAND REGNSKAPSSENTRAL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REGNSKAPSSENTRAL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REGNSKAPSSENTRAL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REGNSKAPSSENTRAL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3 108 179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370 374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472 687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1 229 577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REGNSKAPSSENTRAL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STANG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REGNSKAPSSENTRAL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Bentsrudveien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3083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05 14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964 783 683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REGNSKAPSSENTRAL AS</a:t>
            </a:r>
          </a:p>
        </p:txBody>
      </p:sp>
    </p:spTree>
  </p:cSld>
  <p:clrMapOvr>
    <a:masterClrMapping xmlns:a="http://schemas.openxmlformats.org/drawingml/2006/main"/>
  </p:clrMapOvr>
</p:sld>
</file>