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97e544117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047422ccb422d"/>
  </p:sldMasterIdLst>
  <p:sldIdLst>
    <p:sldId xmlns:r="http://schemas.openxmlformats.org/officeDocument/2006/relationships" id="256" r:id="Rfcfad230534546f6"/>
    <p:sldId xmlns:r="http://schemas.openxmlformats.org/officeDocument/2006/relationships" id="257" r:id="Ra5d27c9ebd65405d"/>
    <p:sldId xmlns:r="http://schemas.openxmlformats.org/officeDocument/2006/relationships" id="258" r:id="R1e446670b9504b1e"/>
    <p:sldId xmlns:r="http://schemas.openxmlformats.org/officeDocument/2006/relationships" id="259" r:id="Rb01990557d1c45b0"/>
    <p:sldId xmlns:r="http://schemas.openxmlformats.org/officeDocument/2006/relationships" id="260" r:id="Rf0a73259880445e4"/>
    <p:sldId xmlns:r="http://schemas.openxmlformats.org/officeDocument/2006/relationships" id="261" r:id="R73ab27a100b8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047422ccb422d" /><Relationship Type="http://schemas.openxmlformats.org/officeDocument/2006/relationships/slide" Target="/ppt/slides/slide1.xml" Id="Rfcfad230534546f6" /><Relationship Type="http://schemas.openxmlformats.org/officeDocument/2006/relationships/slide" Target="/ppt/slides/slide2.xml" Id="Ra5d27c9ebd65405d" /><Relationship Type="http://schemas.openxmlformats.org/officeDocument/2006/relationships/slide" Target="/ppt/slides/slide3.xml" Id="R1e446670b9504b1e" /><Relationship Type="http://schemas.openxmlformats.org/officeDocument/2006/relationships/slide" Target="/ppt/slides/slide4.xml" Id="Rb01990557d1c45b0" /><Relationship Type="http://schemas.openxmlformats.org/officeDocument/2006/relationships/slide" Target="/ppt/slides/slide5.xml" Id="Rf0a73259880445e4" /><Relationship Type="http://schemas.openxmlformats.org/officeDocument/2006/relationships/slide" Target="/ppt/slides/slide6.xml" Id="R73ab27a100b8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6eb1a5851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f5c8d01594b61" /><Relationship Type="http://schemas.openxmlformats.org/officeDocument/2006/relationships/theme" Target="/ppt/slideMasters/theme/theme1.xml" Id="Rbcb1ff7da7ea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f5c8d0159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9a3fd9a7d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2930794ec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e2876298d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eb10112b5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40b124f9742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2ad86643d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964 789 525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