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658387d28249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5b3f7aa9b14ad5"/>
  </p:sldMasterIdLst>
  <p:sldIdLst>
    <p:sldId xmlns:r="http://schemas.openxmlformats.org/officeDocument/2006/relationships" id="256" r:id="R73be2ae2476a4634"/>
    <p:sldId xmlns:r="http://schemas.openxmlformats.org/officeDocument/2006/relationships" id="257" r:id="R041bd705b2be46ff"/>
    <p:sldId xmlns:r="http://schemas.openxmlformats.org/officeDocument/2006/relationships" id="258" r:id="R96bde227da8144e0"/>
    <p:sldId xmlns:r="http://schemas.openxmlformats.org/officeDocument/2006/relationships" id="259" r:id="R707725ae37b0485e"/>
    <p:sldId xmlns:r="http://schemas.openxmlformats.org/officeDocument/2006/relationships" id="260" r:id="Rf93d7f9c3d7b43db"/>
    <p:sldId xmlns:r="http://schemas.openxmlformats.org/officeDocument/2006/relationships" id="261" r:id="R97c1843b7e714c07"/>
    <p:sldId xmlns:r="http://schemas.openxmlformats.org/officeDocument/2006/relationships" id="262" r:id="R070b1288ec5241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5b3f7aa9b14ad5" /><Relationship Type="http://schemas.openxmlformats.org/officeDocument/2006/relationships/slide" Target="/ppt/slides/slide1.xml" Id="R73be2ae2476a4634" /><Relationship Type="http://schemas.openxmlformats.org/officeDocument/2006/relationships/slide" Target="/ppt/slides/slide2.xml" Id="R041bd705b2be46ff" /><Relationship Type="http://schemas.openxmlformats.org/officeDocument/2006/relationships/slide" Target="/ppt/slides/slide3.xml" Id="R96bde227da8144e0" /><Relationship Type="http://schemas.openxmlformats.org/officeDocument/2006/relationships/slide" Target="/ppt/slides/slide4.xml" Id="R707725ae37b0485e" /><Relationship Type="http://schemas.openxmlformats.org/officeDocument/2006/relationships/slide" Target="/ppt/slides/slide5.xml" Id="Rf93d7f9c3d7b43db" /><Relationship Type="http://schemas.openxmlformats.org/officeDocument/2006/relationships/slide" Target="/ppt/slides/slide6.xml" Id="R97c1843b7e714c07" /><Relationship Type="http://schemas.openxmlformats.org/officeDocument/2006/relationships/slide" Target="/ppt/slides/slide7.xml" Id="R070b1288ec5241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ca4b4f8d614f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edd76453544e1" /><Relationship Type="http://schemas.openxmlformats.org/officeDocument/2006/relationships/theme" Target="/ppt/slideMasters/theme/theme1.xml" Id="Re0cbd2be155744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fedd76453544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f87b041eb44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d6eb98de24f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3c68b65bc42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97b40402f49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e932b389649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67b5e47e848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4c3fe9d034b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FINANSRINGEN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FINANSRINGEN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3 307 435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917 378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634 193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372 418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5 456 095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 BJØRN ERLING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 TONJE RENATE ROGSTAD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964 789 525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